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media/image7.jpeg" ContentType="image/jpeg"/>
  <Override PartName="/ppt/media/image8.jpeg" ContentType="image/jpeg"/>
  <Override PartName="/ppt/media/image9.jpeg" ContentType="image/jpeg"/>
  <Override PartName="/ppt/notesSlides/notesSlide1.xml" ContentType="application/vnd.openxmlformats-officedocument.presentationml.notesSlide+xml"/>
  <Override PartName="/ppt/media/image10.jpeg" ContentType="image/jpeg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1pPr>
    <a:lvl2pPr marL="0" marR="0" indent="2286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2pPr>
    <a:lvl3pPr marL="0" marR="0" indent="4572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3pPr>
    <a:lvl4pPr marL="0" marR="0" indent="6858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4pPr>
    <a:lvl5pPr marL="0" marR="0" indent="9144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5pPr>
    <a:lvl6pPr marL="0" marR="0" indent="11430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6pPr>
    <a:lvl7pPr marL="0" marR="0" indent="13716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7pPr>
    <a:lvl8pPr marL="0" marR="0" indent="16002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8pPr>
    <a:lvl9pPr marL="0" marR="0" indent="18288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Avenir Next Medium"/>
          <a:ea typeface="Avenir Next Medium"/>
          <a:cs typeface="Avenir Next Medium"/>
        </a:font>
        <a:schemeClr val="accent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chemeClr val="accent1">
              <a:hueOff val="178262"/>
              <a:satOff val="-8651"/>
              <a:lumOff val="-7254"/>
              <a:alpha val="29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chemeClr val="accent6">
              <a:alpha val="25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A01D73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81873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8187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CDEE0">
              <a:alpha val="18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-239254"/>
              <a:lumOff val="-1399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4EB9B">
              <a:alpha val="26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889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4EB9B">
                  <a:alpha val="26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D4EB9B">
                  <a:alpha val="26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147882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222222"/>
              </a:solidFill>
              <a:prstDash val="solid"/>
              <a:miter lim="400000"/>
            </a:ln>
          </a:top>
          <a:bottom>
            <a:ln w="254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>
              <a:alpha val="75000"/>
            </a:srgbClr>
          </a:solidFill>
        </a:fill>
      </a:tcStyle>
    </a:wholeTbl>
    <a:band2H>
      <a:tcTxStyle b="def" i="def"/>
      <a:tcStyle>
        <a:tcBdr/>
        <a:fill>
          <a:solidFill>
            <a:srgbClr val="686A6A">
              <a:alpha val="85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222222"/>
      </a:tcTxStyle>
      <a:tcStyle>
        <a:tcBdr>
          <a:left>
            <a:ln w="12700" cap="flat">
              <a:noFill/>
              <a:miter lim="400000"/>
            </a:ln>
          </a:left>
          <a:right>
            <a:ln w="63500" cap="flat">
              <a:solidFill>
                <a:srgbClr val="222222"/>
              </a:solidFill>
              <a:prstDash val="solid"/>
              <a:miter lim="400000"/>
            </a:ln>
          </a:right>
          <a:top>
            <a:ln w="25400" cap="flat">
              <a:solidFill>
                <a:srgbClr val="222222"/>
              </a:solidFill>
              <a:prstDash val="solid"/>
              <a:miter lim="400000"/>
            </a:ln>
          </a:top>
          <a:bottom>
            <a:ln w="254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86A6A">
              <a:alpha val="85000"/>
            </a:srgbClr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3D3D3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22222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3D3D3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25400" cap="flat">
              <a:solidFill>
                <a:srgbClr val="5F6568"/>
              </a:solidFill>
              <a:prstDash val="solid"/>
              <a:miter lim="400000"/>
            </a:ln>
          </a:left>
          <a:right>
            <a:ln w="25400" cap="flat">
              <a:solidFill>
                <a:srgbClr val="5F6568"/>
              </a:solidFill>
              <a:prstDash val="solid"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CDEE0">
              <a:alpha val="18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63500" cap="flat">
              <a:solidFill>
                <a:srgbClr val="5F6568"/>
              </a:solidFill>
              <a:prstDash val="solid"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25400" cap="flat">
              <a:solidFill>
                <a:srgbClr val="5F6568"/>
              </a:solidFill>
              <a:prstDash val="solid"/>
              <a:miter lim="400000"/>
            </a:ln>
          </a:left>
          <a:right>
            <a:ln w="25400" cap="flat">
              <a:solidFill>
                <a:srgbClr val="5F6568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slide" Target="slides/slide57.xml"/><Relationship Id="rId65" Type="http://schemas.openxmlformats.org/officeDocument/2006/relationships/slide" Target="slides/slide58.xml"/><Relationship Id="rId66" Type="http://schemas.openxmlformats.org/officeDocument/2006/relationships/slide" Target="slides/slide59.xml"/><Relationship Id="rId67" Type="http://schemas.openxmlformats.org/officeDocument/2006/relationships/slide" Target="slides/slide60.xml"/><Relationship Id="rId68" Type="http://schemas.openxmlformats.org/officeDocument/2006/relationships/slide" Target="slides/slide61.xml"/><Relationship Id="rId69" Type="http://schemas.openxmlformats.org/officeDocument/2006/relationships/slide" Target="slides/slide62.xml"/><Relationship Id="rId70" Type="http://schemas.openxmlformats.org/officeDocument/2006/relationships/slide" Target="slides/slide63.xml"/><Relationship Id="rId71" Type="http://schemas.openxmlformats.org/officeDocument/2006/relationships/slide" Target="slides/slide64.xml"/><Relationship Id="rId72" Type="http://schemas.openxmlformats.org/officeDocument/2006/relationships/slide" Target="slides/slide65.xml"/><Relationship Id="rId73" Type="http://schemas.openxmlformats.org/officeDocument/2006/relationships/slide" Target="slides/slide66.xml"/></Relationships>

</file>

<file path=ppt/charts/_rels/chart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Sheet1.xlsx"/></Relationships>

</file>

<file path=ppt/charts/_rels/chart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Sheet2.xlsx"/></Relationships>
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roundedCorners val="0"/>
  <c:chart>
    <c:autoTitleDeleted val="1"/>
    <c:plotArea>
      <c:layout>
        <c:manualLayout>
          <c:layoutTarget val="inner"/>
          <c:xMode val="edge"/>
          <c:yMode val="edge"/>
          <c:x val="0.0671859"/>
          <c:y val="0.0858924"/>
          <c:w val="0.927814"/>
          <c:h val="0.77539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Region 1</c:v>
                </c:pt>
              </c:strCache>
            </c:strRef>
          </c:tx>
          <c:spPr>
            <a:solidFill>
              <a:schemeClr val="accent1"/>
            </a:solidFill>
            <a:ln w="12700" cap="flat">
              <a:noFill/>
              <a:miter lim="400000"/>
            </a:ln>
            <a:effectLst/>
          </c:spPr>
          <c:invertIfNegative val="0"/>
          <c:dLbls>
            <c:numFmt formatCode="#,##0" sourceLinked="0"/>
            <c:txPr>
              <a:bodyPr/>
              <a:lstStyle/>
              <a:p>
                <a:pPr>
                  <a:defRPr b="0" i="0" strike="noStrike" sz="6000" u="none">
                    <a:solidFill>
                      <a:srgbClr val="FFFFFF"/>
                    </a:solidFill>
                    <a:latin typeface="DIN Condensed"/>
                  </a:defRPr>
                </a:pPr>
              </a:p>
            </c:txPr>
            <c:dLblPos val="inEnd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Sheet1!$B$1:$D$1</c:f>
              <c:strCache>
                <c:ptCount val="3"/>
                <c:pt idx="0">
                  <c:v>Me Talking</c:v>
                </c:pt>
                <c:pt idx="1">
                  <c:v>Exercises</c:v>
                </c:pt>
                <c:pt idx="2">
                  <c:v>Breaks</c:v>
                </c:pt>
              </c:strCache>
            </c:strRef>
          </c:cat>
          <c:val>
            <c:numRef>
              <c:f>Sheet1!$B$2:$D$2</c:f>
              <c:numCache>
                <c:ptCount val="3"/>
                <c:pt idx="0">
                  <c:v>100.000000</c:v>
                </c:pt>
                <c:pt idx="1">
                  <c:v>0.000000</c:v>
                </c:pt>
                <c:pt idx="2">
                  <c:v>0.000000</c:v>
                </c:pt>
              </c:numCache>
            </c:numRef>
          </c:val>
        </c:ser>
        <c:gapWidth val="40"/>
        <c:overlap val="-10"/>
        <c:axId val="2094734552"/>
        <c:axId val="2094734553"/>
      </c:barChart>
      <c:catAx>
        <c:axId val="2094734552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low"/>
        <c:spPr>
          <a:ln w="12700" cap="flat">
            <a:solidFill>
              <a:srgbClr val="838787"/>
            </a:solidFill>
            <a:prstDash val="solid"/>
            <a:miter lim="400000"/>
          </a:ln>
        </c:spPr>
        <c:txPr>
          <a:bodyPr rot="0"/>
          <a:lstStyle/>
          <a:p>
            <a:pPr>
              <a:defRPr b="0" i="0" strike="noStrike" sz="4600" u="none">
                <a:solidFill>
                  <a:srgbClr val="838787"/>
                </a:solidFill>
                <a:latin typeface="DIN Condensed"/>
              </a:defRPr>
            </a:pPr>
          </a:p>
        </c:txPr>
        <c:crossAx val="2094734553"/>
        <c:crosses val="autoZero"/>
        <c:auto val="1"/>
        <c:lblAlgn val="ctr"/>
        <c:noMultiLvlLbl val="1"/>
      </c:catAx>
      <c:valAx>
        <c:axId val="2094734553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A6AAA9">
                  <a:alpha val="50000"/>
                </a:srgbClr>
              </a:solidFill>
              <a:prstDash val="solid"/>
              <a:miter lim="400000"/>
            </a:ln>
          </c:spPr>
        </c:majorGridlines>
        <c:numFmt formatCode="0" sourceLinked="0"/>
        <c:majorTickMark val="none"/>
        <c:minorTickMark val="none"/>
        <c:tickLblPos val="nextTo"/>
        <c:spPr>
          <a:ln w="12700" cap="flat">
            <a:noFill/>
            <a:prstDash val="solid"/>
            <a:miter lim="400000"/>
          </a:ln>
        </c:spPr>
        <c:txPr>
          <a:bodyPr rot="0"/>
          <a:lstStyle/>
          <a:p>
            <a:pPr>
              <a:defRPr b="0" i="0" strike="noStrike" sz="3600" u="none">
                <a:solidFill>
                  <a:srgbClr val="838787"/>
                </a:solidFill>
                <a:latin typeface="DIN Condensed"/>
              </a:defRPr>
            </a:pPr>
          </a:p>
        </c:txPr>
        <c:crossAx val="2094734552"/>
        <c:crosses val="autoZero"/>
        <c:crossBetween val="between"/>
        <c:majorUnit val="25"/>
        <c:minorUnit val="12.5"/>
      </c:valAx>
      <c:spPr>
        <a:noFill/>
        <a:ln w="12700" cap="flat">
          <a:noFill/>
          <a:miter lim="400000"/>
        </a:ln>
        <a:effectLst/>
      </c:spPr>
    </c:plotArea>
    <c:plotVisOnly val="1"/>
    <c:dispBlanksAs val="gap"/>
  </c:chart>
  <c:spPr>
    <a:noFill/>
    <a:ln>
      <a:noFill/>
    </a:ln>
    <a:effectLst/>
  </c:sp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roundedCorners val="0"/>
  <c:chart>
    <c:autoTitleDeleted val="1"/>
    <c:plotArea>
      <c:layout>
        <c:manualLayout>
          <c:layoutTarget val="inner"/>
          <c:xMode val="edge"/>
          <c:yMode val="edge"/>
          <c:x val="0.0671859"/>
          <c:y val="0.0858924"/>
          <c:w val="0.927814"/>
          <c:h val="0.77539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Region 1</c:v>
                </c:pt>
              </c:strCache>
            </c:strRef>
          </c:tx>
          <c:spPr>
            <a:solidFill>
              <a:schemeClr val="accent1"/>
            </a:solidFill>
            <a:ln w="12700" cap="flat">
              <a:noFill/>
              <a:miter lim="400000"/>
            </a:ln>
            <a:effectLst/>
          </c:spPr>
          <c:invertIfNegative val="0"/>
          <c:dLbls>
            <c:numFmt formatCode="#,##0" sourceLinked="0"/>
            <c:txPr>
              <a:bodyPr/>
              <a:lstStyle/>
              <a:p>
                <a:pPr>
                  <a:defRPr b="0" i="0" strike="noStrike" sz="6000" u="none">
                    <a:solidFill>
                      <a:srgbClr val="FFFFFF"/>
                    </a:solidFill>
                    <a:latin typeface="DIN Condensed"/>
                  </a:defRPr>
                </a:pPr>
              </a:p>
            </c:txPr>
            <c:dLblPos val="inEnd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Sheet1!$B$1:$D$1</c:f>
              <c:strCache>
                <c:ptCount val="3"/>
                <c:pt idx="0">
                  <c:v>Me Talking</c:v>
                </c:pt>
                <c:pt idx="1">
                  <c:v>Exercises</c:v>
                </c:pt>
                <c:pt idx="2">
                  <c:v>Breaks</c:v>
                </c:pt>
              </c:strCache>
            </c:strRef>
          </c:cat>
          <c:val>
            <c:numRef>
              <c:f>Sheet1!$B$2:$D$2</c:f>
              <c:numCache>
                <c:ptCount val="3"/>
                <c:pt idx="0">
                  <c:v>100.000000</c:v>
                </c:pt>
                <c:pt idx="1">
                  <c:v>0.000000</c:v>
                </c:pt>
                <c:pt idx="2">
                  <c:v>0.000000</c:v>
                </c:pt>
              </c:numCache>
            </c:numRef>
          </c:val>
        </c:ser>
        <c:gapWidth val="40"/>
        <c:overlap val="-10"/>
        <c:axId val="2094734552"/>
        <c:axId val="2094734553"/>
      </c:barChart>
      <c:catAx>
        <c:axId val="2094734552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low"/>
        <c:spPr>
          <a:ln w="12700" cap="flat">
            <a:solidFill>
              <a:srgbClr val="838787"/>
            </a:solidFill>
            <a:prstDash val="solid"/>
            <a:miter lim="400000"/>
          </a:ln>
        </c:spPr>
        <c:txPr>
          <a:bodyPr rot="0"/>
          <a:lstStyle/>
          <a:p>
            <a:pPr>
              <a:defRPr b="0" i="0" strike="noStrike" sz="4600" u="none">
                <a:solidFill>
                  <a:srgbClr val="838787"/>
                </a:solidFill>
                <a:latin typeface="DIN Condensed"/>
              </a:defRPr>
            </a:pPr>
          </a:p>
        </c:txPr>
        <c:crossAx val="2094734553"/>
        <c:crosses val="autoZero"/>
        <c:auto val="1"/>
        <c:lblAlgn val="ctr"/>
        <c:noMultiLvlLbl val="1"/>
      </c:catAx>
      <c:valAx>
        <c:axId val="2094734553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A6AAA9">
                  <a:alpha val="50000"/>
                </a:srgbClr>
              </a:solidFill>
              <a:prstDash val="solid"/>
              <a:miter lim="400000"/>
            </a:ln>
          </c:spPr>
        </c:majorGridlines>
        <c:numFmt formatCode="0" sourceLinked="0"/>
        <c:majorTickMark val="none"/>
        <c:minorTickMark val="none"/>
        <c:tickLblPos val="nextTo"/>
        <c:spPr>
          <a:ln w="12700" cap="flat">
            <a:noFill/>
            <a:prstDash val="solid"/>
            <a:miter lim="400000"/>
          </a:ln>
        </c:spPr>
        <c:txPr>
          <a:bodyPr rot="0"/>
          <a:lstStyle/>
          <a:p>
            <a:pPr>
              <a:defRPr b="0" i="0" strike="noStrike" sz="3600" u="none">
                <a:solidFill>
                  <a:srgbClr val="838787"/>
                </a:solidFill>
                <a:latin typeface="DIN Condensed"/>
              </a:defRPr>
            </a:pPr>
          </a:p>
        </c:txPr>
        <c:crossAx val="2094734552"/>
        <c:crosses val="autoZero"/>
        <c:crossBetween val="between"/>
        <c:majorUnit val="25"/>
        <c:minorUnit val="12.5"/>
      </c:valAx>
      <c:spPr>
        <a:noFill/>
        <a:ln w="12700" cap="flat">
          <a:noFill/>
          <a:miter lim="400000"/>
        </a:ln>
        <a:effectLst/>
      </c:spPr>
    </c:plotArea>
    <c:plotVisOnly val="1"/>
    <c:dispBlanksAs val="gap"/>
  </c:chart>
  <c:spPr>
    <a:noFill/>
    <a:ln>
      <a:noFill/>
    </a:ln>
    <a:effectLst/>
  </c:spPr>
  <c:externalData r:id="rId1">
    <c:autoUpdate val="0"/>
  </c:externalData>
</c:chartSpace>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01" name="Shape 201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ype="http://schemas.openxmlformats.org/officeDocument/2006/relationships/slide" Target="../slides/slide65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Shape 43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32" name="Shape 43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br/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0" showMasterPhAnim="1">
  <p:cSld name="Title &amp; Subtitle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/>
          <p:nvPr/>
        </p:nvSpPr>
        <p:spPr>
          <a:xfrm flipV="1">
            <a:off x="406400" y="6140894"/>
            <a:ext cx="12192000" cy="263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3" name="Shape 13"/>
          <p:cNvSpPr/>
          <p:nvPr>
            <p:ph type="title"/>
          </p:nvPr>
        </p:nvSpPr>
        <p:spPr>
          <a:xfrm>
            <a:off x="406400" y="6426200"/>
            <a:ext cx="121920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pPr/>
            <a:r>
              <a:t>Title Text</a:t>
            </a:r>
          </a:p>
        </p:txBody>
      </p:sp>
      <p:sp>
        <p:nvSpPr>
          <p:cNvPr id="14" name="Shape 14"/>
          <p:cNvSpPr/>
          <p:nvPr>
            <p:ph type="body" sz="quarter" idx="1"/>
          </p:nvPr>
        </p:nvSpPr>
        <p:spPr>
          <a:xfrm>
            <a:off x="406400" y="4267200"/>
            <a:ext cx="121920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2286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4572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6858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9144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" name="Shape 15"/>
          <p:cNvSpPr/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Text</a:t>
            </a:r>
          </a:p>
        </p:txBody>
      </p:sp>
      <p:sp>
        <p:nvSpPr>
          <p:cNvPr id="103" name="Shape 10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</a:lvl1pPr>
            <a:lvl2pPr>
              <a:buClr>
                <a:schemeClr val="accent1"/>
              </a:buClr>
              <a:buChar char="▸"/>
            </a:lvl2pPr>
            <a:lvl3pPr>
              <a:buClr>
                <a:schemeClr val="accent1"/>
              </a:buClr>
              <a:buChar char="▸"/>
            </a:lvl3pPr>
            <a:lvl4pPr>
              <a:buClr>
                <a:schemeClr val="accent1"/>
              </a:buClr>
              <a:buChar char="▸"/>
            </a:lvl4pPr>
            <a:lvl5pPr>
              <a:buClr>
                <a:schemeClr val="accent1"/>
              </a:buClr>
              <a:buChar char="▸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4" name="Shape 10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hoto - 3 Up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/>
          <p:nvPr>
            <p:ph type="pic" sz="half" idx="13"/>
          </p:nvPr>
        </p:nvSpPr>
        <p:spPr>
          <a:xfrm>
            <a:off x="6503154" y="0"/>
            <a:ext cx="6502401" cy="4864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2" name="Shape 112"/>
          <p:cNvSpPr/>
          <p:nvPr>
            <p:ph type="pic" sz="half" idx="14"/>
          </p:nvPr>
        </p:nvSpPr>
        <p:spPr>
          <a:xfrm>
            <a:off x="6502400" y="4902200"/>
            <a:ext cx="6502400" cy="4864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3" name="Shape 113"/>
          <p:cNvSpPr/>
          <p:nvPr>
            <p:ph type="pic" idx="15"/>
          </p:nvPr>
        </p:nvSpPr>
        <p:spPr>
          <a:xfrm>
            <a:off x="0" y="0"/>
            <a:ext cx="6468534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4" name="Shape 11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/>
          <p:nvPr/>
        </p:nvSpPr>
        <p:spPr>
          <a:xfrm>
            <a:off x="469900" y="2362200"/>
            <a:ext cx="12065000" cy="52292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24" y="0"/>
                </a:moveTo>
                <a:cubicBezTo>
                  <a:pt x="100" y="0"/>
                  <a:pt x="0" y="232"/>
                  <a:pt x="0" y="516"/>
                </a:cubicBezTo>
                <a:lnTo>
                  <a:pt x="0" y="18789"/>
                </a:lnTo>
                <a:cubicBezTo>
                  <a:pt x="0" y="19073"/>
                  <a:pt x="100" y="19305"/>
                  <a:pt x="224" y="19305"/>
                </a:cubicBezTo>
                <a:lnTo>
                  <a:pt x="17228" y="19305"/>
                </a:lnTo>
                <a:lnTo>
                  <a:pt x="17850" y="21600"/>
                </a:lnTo>
                <a:lnTo>
                  <a:pt x="18471" y="19305"/>
                </a:lnTo>
                <a:lnTo>
                  <a:pt x="21376" y="19305"/>
                </a:lnTo>
                <a:cubicBezTo>
                  <a:pt x="21500" y="19305"/>
                  <a:pt x="21600" y="19073"/>
                  <a:pt x="21600" y="18789"/>
                </a:cubicBezTo>
                <a:lnTo>
                  <a:pt x="21600" y="516"/>
                </a:lnTo>
                <a:cubicBezTo>
                  <a:pt x="21600" y="232"/>
                  <a:pt x="21500" y="0"/>
                  <a:pt x="21376" y="0"/>
                </a:cubicBezTo>
                <a:lnTo>
                  <a:pt x="224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122" name="Shape 122"/>
          <p:cNvSpPr/>
          <p:nvPr>
            <p:ph type="body" sz="quarter" idx="13"/>
          </p:nvPr>
        </p:nvSpPr>
        <p:spPr>
          <a:xfrm>
            <a:off x="889000" y="2908300"/>
            <a:ext cx="11226800" cy="129794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z="94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Type a quote here.</a:t>
            </a:r>
          </a:p>
        </p:txBody>
      </p:sp>
      <p:sp>
        <p:nvSpPr>
          <p:cNvPr id="123" name="Shape 123"/>
          <p:cNvSpPr/>
          <p:nvPr>
            <p:ph type="body" sz="quarter" idx="14"/>
          </p:nvPr>
        </p:nvSpPr>
        <p:spPr>
          <a:xfrm>
            <a:off x="406400" y="7789333"/>
            <a:ext cx="12192000" cy="863604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6000"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Johnny Appleseed</a:t>
            </a:r>
          </a:p>
        </p:txBody>
      </p:sp>
      <p:sp>
        <p:nvSpPr>
          <p:cNvPr id="124" name="Shape 124"/>
          <p:cNvSpPr/>
          <p:nvPr>
            <p:ph type="body" sz="quarter" idx="15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Text</a:t>
            </a:r>
          </a:p>
        </p:txBody>
      </p:sp>
      <p:sp>
        <p:nvSpPr>
          <p:cNvPr id="125" name="Shape 12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Quote Alt"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/>
          <p:nvPr>
            <p:ph type="body" sz="quarter" idx="13"/>
          </p:nvPr>
        </p:nvSpPr>
        <p:spPr>
          <a:xfrm>
            <a:off x="5892800" y="2641600"/>
            <a:ext cx="6705600" cy="25019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z="94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Type a quote here.</a:t>
            </a:r>
          </a:p>
        </p:txBody>
      </p:sp>
      <p:sp>
        <p:nvSpPr>
          <p:cNvPr id="133" name="Shape 133"/>
          <p:cNvSpPr/>
          <p:nvPr>
            <p:ph type="pic" idx="14"/>
          </p:nvPr>
        </p:nvSpPr>
        <p:spPr>
          <a:xfrm>
            <a:off x="0" y="0"/>
            <a:ext cx="54864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4" name="Shape 134"/>
          <p:cNvSpPr/>
          <p:nvPr>
            <p:ph type="body" sz="quarter" idx="15"/>
          </p:nvPr>
        </p:nvSpPr>
        <p:spPr>
          <a:xfrm>
            <a:off x="5892800" y="7789333"/>
            <a:ext cx="6705600" cy="863604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defTabSz="457200">
              <a:spcBef>
                <a:spcPts val="0"/>
              </a:spcBef>
              <a:buClrTx/>
              <a:buSzTx/>
              <a:buFontTx/>
              <a:buNone/>
              <a:defRPr sz="6000">
                <a:solidFill>
                  <a:srgbClr val="232323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Johnny Appleseed</a:t>
            </a:r>
          </a:p>
        </p:txBody>
      </p:sp>
      <p:sp>
        <p:nvSpPr>
          <p:cNvPr id="135" name="Shape 13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hoto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3" name="Shape 14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Blank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Blank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and Content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/>
          <p:nvPr>
            <p:ph type="title"/>
          </p:nvPr>
        </p:nvSpPr>
        <p:spPr>
          <a:xfrm>
            <a:off x="650239" y="390596"/>
            <a:ext cx="11704322" cy="1625601"/>
          </a:xfrm>
          <a:prstGeom prst="rect">
            <a:avLst/>
          </a:prstGeom>
        </p:spPr>
        <p:txBody>
          <a:bodyPr lIns="65023" tIns="65023" rIns="65023" bIns="65023" anchor="ctr"/>
          <a:lstStyle>
            <a:lvl1pPr algn="ctr" defTabSz="650240">
              <a:lnSpc>
                <a:spcPct val="100000"/>
              </a:lnSpc>
              <a:spcBef>
                <a:spcPts val="0"/>
              </a:spcBef>
              <a:defRPr cap="none" sz="6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65" name="Shape 165"/>
          <p:cNvSpPr/>
          <p:nvPr>
            <p:ph type="body" idx="1"/>
          </p:nvPr>
        </p:nvSpPr>
        <p:spPr>
          <a:xfrm>
            <a:off x="650239" y="2275839"/>
            <a:ext cx="11704322" cy="6436927"/>
          </a:xfrm>
          <a:prstGeom prst="rect">
            <a:avLst/>
          </a:prstGeom>
        </p:spPr>
        <p:txBody>
          <a:bodyPr lIns="65023" tIns="65023" rIns="65023" bIns="65023"/>
          <a:lstStyle>
            <a:lvl1pPr marL="471487" indent="-471487" defTabSz="650240">
              <a:spcBef>
                <a:spcPts val="1000"/>
              </a:spcBef>
              <a:buClrTx/>
              <a:buSzPct val="100000"/>
              <a:buFont typeface="Arial"/>
              <a:buChar char="•"/>
              <a:defRPr sz="4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06235" indent="-449035" defTabSz="650240">
              <a:spcBef>
                <a:spcPts val="1000"/>
              </a:spcBef>
              <a:buClrTx/>
              <a:buSzPct val="100000"/>
              <a:buFont typeface="Arial"/>
              <a:buChar char="–"/>
              <a:defRPr sz="4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19100" defTabSz="650240">
              <a:spcBef>
                <a:spcPts val="1000"/>
              </a:spcBef>
              <a:buClrTx/>
              <a:buSzPct val="100000"/>
              <a:buFont typeface="Arial"/>
              <a:buChar char="•"/>
              <a:defRPr sz="4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74520" indent="-502920" defTabSz="650240">
              <a:spcBef>
                <a:spcPts val="1000"/>
              </a:spcBef>
              <a:buClrTx/>
              <a:buSzPct val="100000"/>
              <a:buFont typeface="Arial"/>
              <a:buChar char="–"/>
              <a:defRPr sz="4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331720" indent="-502920" defTabSz="650240">
              <a:spcBef>
                <a:spcPts val="1000"/>
              </a:spcBef>
              <a:buClrTx/>
              <a:buSzPct val="100000"/>
              <a:buFont typeface="Arial"/>
              <a:buChar char="»"/>
              <a:defRPr sz="4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6" name="Shape 166"/>
          <p:cNvSpPr/>
          <p:nvPr>
            <p:ph type="sldNum" sz="quarter" idx="2"/>
          </p:nvPr>
        </p:nvSpPr>
        <p:spPr>
          <a:xfrm>
            <a:off x="11998689" y="9114112"/>
            <a:ext cx="355871" cy="371349"/>
          </a:xfrm>
          <a:prstGeom prst="rect">
            <a:avLst/>
          </a:prstGeom>
        </p:spPr>
        <p:txBody>
          <a:bodyPr lIns="65023" tIns="65023" rIns="65023" bIns="65023" anchor="ctr"/>
          <a:lstStyle>
            <a:lvl1pPr defTabSz="650240">
              <a:lnSpc>
                <a:spcPct val="100000"/>
              </a:lnSpc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&amp; Bullets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/>
          <p:nvPr/>
        </p:nvSpPr>
        <p:spPr>
          <a:xfrm flipV="1">
            <a:off x="406400" y="993160"/>
            <a:ext cx="12192000" cy="264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174" name="Shape 174"/>
          <p:cNvSpPr/>
          <p:nvPr>
            <p:ph type="body" sz="quarter" idx="1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/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758264" indent="-313764" defTabSz="457200">
              <a:lnSpc>
                <a:spcPct val="80000"/>
              </a:lnSpc>
              <a:spcBef>
                <a:spcPts val="0"/>
              </a:spcBef>
              <a:buClrTx/>
              <a:buSzPct val="104999"/>
              <a:buFontTx/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1202764" indent="-313764" defTabSz="457200">
              <a:lnSpc>
                <a:spcPct val="80000"/>
              </a:lnSpc>
              <a:spcBef>
                <a:spcPts val="0"/>
              </a:spcBef>
              <a:buClrTx/>
              <a:buSzPct val="104999"/>
              <a:buFontTx/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1647264" indent="-313764" defTabSz="457200">
              <a:lnSpc>
                <a:spcPct val="80000"/>
              </a:lnSpc>
              <a:spcBef>
                <a:spcPts val="0"/>
              </a:spcBef>
              <a:buClrTx/>
              <a:buSzPct val="104999"/>
              <a:buFontTx/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2091764" indent="-313764" defTabSz="457200">
              <a:lnSpc>
                <a:spcPct val="80000"/>
              </a:lnSpc>
              <a:spcBef>
                <a:spcPts val="0"/>
              </a:spcBef>
              <a:buClrTx/>
              <a:buSzPct val="104999"/>
              <a:buFontTx/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5" name="Shape 17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76" name="Shape 176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Clr>
                <a:schemeClr val="accent1"/>
              </a:buClr>
              <a:buSzPct val="104999"/>
              <a:buChar char="▸"/>
            </a:pPr>
          </a:p>
        </p:txBody>
      </p:sp>
      <p:sp>
        <p:nvSpPr>
          <p:cNvPr id="177" name="Shape 177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and Content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/>
          <p:nvPr>
            <p:ph type="title"/>
          </p:nvPr>
        </p:nvSpPr>
        <p:spPr>
          <a:xfrm>
            <a:off x="650238" y="390595"/>
            <a:ext cx="11704324" cy="1625602"/>
          </a:xfrm>
          <a:prstGeom prst="rect">
            <a:avLst/>
          </a:prstGeom>
        </p:spPr>
        <p:txBody>
          <a:bodyPr lIns="65022" tIns="65022" rIns="65022" bIns="65022" anchor="ctr"/>
          <a:lstStyle>
            <a:lvl1pPr algn="ctr" defTabSz="650240">
              <a:lnSpc>
                <a:spcPct val="100000"/>
              </a:lnSpc>
              <a:spcBef>
                <a:spcPts val="0"/>
              </a:spcBef>
              <a:defRPr cap="none" sz="6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85" name="Shape 185"/>
          <p:cNvSpPr/>
          <p:nvPr>
            <p:ph type="body" idx="1"/>
          </p:nvPr>
        </p:nvSpPr>
        <p:spPr>
          <a:xfrm>
            <a:off x="650238" y="2275838"/>
            <a:ext cx="11704324" cy="6436928"/>
          </a:xfrm>
          <a:prstGeom prst="rect">
            <a:avLst/>
          </a:prstGeom>
        </p:spPr>
        <p:txBody>
          <a:bodyPr lIns="65022" tIns="65022" rIns="65022" bIns="65022"/>
          <a:lstStyle>
            <a:lvl1pPr marL="471487" indent="-471487" defTabSz="650240">
              <a:spcBef>
                <a:spcPts val="1000"/>
              </a:spcBef>
              <a:buClrTx/>
              <a:buSzPct val="100000"/>
              <a:buFont typeface="Arial"/>
              <a:buChar char="•"/>
              <a:defRPr sz="4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06234" indent="-449034" defTabSz="650240">
              <a:spcBef>
                <a:spcPts val="1000"/>
              </a:spcBef>
              <a:buClrTx/>
              <a:buSzPct val="100000"/>
              <a:buFont typeface="Arial"/>
              <a:buChar char="–"/>
              <a:defRPr sz="4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19100" defTabSz="650240">
              <a:spcBef>
                <a:spcPts val="1000"/>
              </a:spcBef>
              <a:buClrTx/>
              <a:buSzPct val="100000"/>
              <a:buFont typeface="Arial"/>
              <a:buChar char="•"/>
              <a:defRPr sz="4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74520" indent="-502919" defTabSz="650240">
              <a:spcBef>
                <a:spcPts val="1000"/>
              </a:spcBef>
              <a:buClrTx/>
              <a:buSzPct val="100000"/>
              <a:buFont typeface="Arial"/>
              <a:buChar char="–"/>
              <a:defRPr sz="4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331720" indent="-502920" defTabSz="650240">
              <a:spcBef>
                <a:spcPts val="1000"/>
              </a:spcBef>
              <a:buClrTx/>
              <a:buSzPct val="100000"/>
              <a:buFont typeface="Arial"/>
              <a:buChar char="»"/>
              <a:defRPr sz="4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6" name="Shape 186"/>
          <p:cNvSpPr/>
          <p:nvPr>
            <p:ph type="sldNum" sz="quarter" idx="2"/>
          </p:nvPr>
        </p:nvSpPr>
        <p:spPr>
          <a:xfrm>
            <a:off x="11998692" y="9114113"/>
            <a:ext cx="355869" cy="371347"/>
          </a:xfrm>
          <a:prstGeom prst="rect">
            <a:avLst/>
          </a:prstGeom>
        </p:spPr>
        <p:txBody>
          <a:bodyPr lIns="65022" tIns="65022" rIns="65022" bIns="65022" anchor="ctr"/>
          <a:lstStyle>
            <a:lvl1pPr defTabSz="650240">
              <a:lnSpc>
                <a:spcPct val="100000"/>
              </a:lnSpc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hoto - Horizontal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3" name="Shape 23"/>
          <p:cNvSpPr/>
          <p:nvPr>
            <p:ph type="body" sz="quarter" idx="14"/>
          </p:nvPr>
        </p:nvSpPr>
        <p:spPr>
          <a:xfrm flipV="1">
            <a:off x="406400" y="6140894"/>
            <a:ext cx="12192000" cy="263"/>
          </a:xfrm>
          <a:prstGeom prst="line">
            <a:avLst/>
          </a:prstGeom>
          <a:ln w="38100">
            <a:solidFill>
              <a:srgbClr val="A6AAA9"/>
            </a:solidFill>
          </a:ln>
        </p:spPr>
        <p:txBody>
          <a:bodyPr anchor="ctr">
            <a:noAutofit/>
          </a:bodyPr>
          <a:lstStyle/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4" name="Shape 24"/>
          <p:cNvSpPr/>
          <p:nvPr>
            <p:ph type="title"/>
          </p:nvPr>
        </p:nvSpPr>
        <p:spPr>
          <a:xfrm>
            <a:off x="406400" y="6426200"/>
            <a:ext cx="121920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pPr/>
            <a:r>
              <a:t>Title Text</a:t>
            </a:r>
          </a:p>
        </p:txBody>
      </p:sp>
      <p:sp>
        <p:nvSpPr>
          <p:cNvPr id="25" name="Shape 25"/>
          <p:cNvSpPr/>
          <p:nvPr>
            <p:ph type="body" sz="quarter" idx="1"/>
          </p:nvPr>
        </p:nvSpPr>
        <p:spPr>
          <a:xfrm>
            <a:off x="406400" y="4267200"/>
            <a:ext cx="121920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2286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4572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6858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9144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6" name="Shape 26"/>
          <p:cNvSpPr/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- Center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/>
          <p:nvPr>
            <p:ph type="title"/>
          </p:nvPr>
        </p:nvSpPr>
        <p:spPr>
          <a:xfrm>
            <a:off x="406400" y="4038600"/>
            <a:ext cx="12192000" cy="45212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pPr/>
            <a:r>
              <a:t>Title Text</a:t>
            </a:r>
          </a:p>
        </p:txBody>
      </p:sp>
      <p:sp>
        <p:nvSpPr>
          <p:cNvPr id="194" name="Shape 194"/>
          <p:cNvSpPr/>
          <p:nvPr>
            <p:ph type="sldNum" sz="quarter" idx="2"/>
          </p:nvPr>
        </p:nvSpPr>
        <p:spPr>
          <a:xfrm>
            <a:off x="12194441" y="431800"/>
            <a:ext cx="406897" cy="457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&amp; Subtitle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/>
          <p:nvPr/>
        </p:nvSpPr>
        <p:spPr>
          <a:xfrm flipV="1">
            <a:off x="406400" y="6140894"/>
            <a:ext cx="12192000" cy="263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4" name="Shape 34"/>
          <p:cNvSpPr/>
          <p:nvPr>
            <p:ph type="title"/>
          </p:nvPr>
        </p:nvSpPr>
        <p:spPr>
          <a:xfrm>
            <a:off x="406400" y="6426200"/>
            <a:ext cx="121920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pPr/>
            <a:r>
              <a:t>Title Text</a:t>
            </a:r>
          </a:p>
        </p:txBody>
      </p:sp>
      <p:sp>
        <p:nvSpPr>
          <p:cNvPr id="35" name="Shape 35"/>
          <p:cNvSpPr/>
          <p:nvPr>
            <p:ph type="body" sz="quarter" idx="1"/>
          </p:nvPr>
        </p:nvSpPr>
        <p:spPr>
          <a:xfrm>
            <a:off x="406400" y="4267200"/>
            <a:ext cx="121920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2286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4572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6858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9144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6" name="Shape 36"/>
          <p:cNvSpPr/>
          <p:nvPr>
            <p:ph type="sldNum" sz="quarter" idx="2"/>
          </p:nvPr>
        </p:nvSpPr>
        <p:spPr>
          <a:xfrm>
            <a:off x="12161859" y="419100"/>
            <a:ext cx="406898" cy="457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- Center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/>
          <p:nvPr>
            <p:ph type="title"/>
          </p:nvPr>
        </p:nvSpPr>
        <p:spPr>
          <a:xfrm>
            <a:off x="406400" y="4038600"/>
            <a:ext cx="12192000" cy="45212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pPr/>
            <a:r>
              <a:t>Title Text</a:t>
            </a:r>
          </a:p>
        </p:txBody>
      </p:sp>
      <p:sp>
        <p:nvSpPr>
          <p:cNvPr id="44" name="Shape 44"/>
          <p:cNvSpPr/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hoto - Vertical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/>
        </p:nvSpPr>
        <p:spPr>
          <a:xfrm flipV="1">
            <a:off x="5892800" y="6141012"/>
            <a:ext cx="6705600" cy="145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52" name="Shape 52"/>
          <p:cNvSpPr/>
          <p:nvPr>
            <p:ph type="pic" idx="13"/>
          </p:nvPr>
        </p:nvSpPr>
        <p:spPr>
          <a:xfrm>
            <a:off x="0" y="0"/>
            <a:ext cx="54864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53" name="Shape 53"/>
          <p:cNvSpPr/>
          <p:nvPr>
            <p:ph type="title"/>
          </p:nvPr>
        </p:nvSpPr>
        <p:spPr>
          <a:xfrm>
            <a:off x="5892800" y="6426200"/>
            <a:ext cx="67056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pPr/>
            <a:r>
              <a:t>Title Text</a:t>
            </a:r>
          </a:p>
        </p:txBody>
      </p:sp>
      <p:sp>
        <p:nvSpPr>
          <p:cNvPr id="54" name="Shape 54"/>
          <p:cNvSpPr/>
          <p:nvPr>
            <p:ph type="body" sz="quarter" idx="1"/>
          </p:nvPr>
        </p:nvSpPr>
        <p:spPr>
          <a:xfrm>
            <a:off x="5892800" y="4267200"/>
            <a:ext cx="67056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2286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4572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6858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9144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5" name="Shape 55"/>
          <p:cNvSpPr/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/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Text</a:t>
            </a:r>
          </a:p>
        </p:txBody>
      </p:sp>
      <p:sp>
        <p:nvSpPr>
          <p:cNvPr id="63" name="Shape 6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4" name="Shape 6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/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Text</a:t>
            </a:r>
          </a:p>
        </p:txBody>
      </p:sp>
      <p:sp>
        <p:nvSpPr>
          <p:cNvPr id="72" name="Shape 7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73" name="Shape 7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</a:lvl1pPr>
            <a:lvl2pPr>
              <a:buClr>
                <a:schemeClr val="accent1"/>
              </a:buClr>
              <a:buChar char="▸"/>
            </a:lvl2pPr>
            <a:lvl3pPr>
              <a:buClr>
                <a:schemeClr val="accent1"/>
              </a:buClr>
              <a:buChar char="▸"/>
            </a:lvl3pPr>
            <a:lvl4pPr>
              <a:buClr>
                <a:schemeClr val="accent1"/>
              </a:buClr>
              <a:buChar char="▸"/>
            </a:lvl4pPr>
            <a:lvl5pPr>
              <a:buClr>
                <a:schemeClr val="accent1"/>
              </a:buClr>
              <a:buChar char="▸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" name="Shape 7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/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Text</a:t>
            </a:r>
          </a:p>
        </p:txBody>
      </p:sp>
      <p:sp>
        <p:nvSpPr>
          <p:cNvPr id="82" name="Shape 8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83" name="Shape 8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</a:lvl1pPr>
            <a:lvl2pPr>
              <a:buClr>
                <a:schemeClr val="accent1"/>
              </a:buClr>
              <a:buChar char="▸"/>
            </a:lvl2pPr>
            <a:lvl3pPr>
              <a:buClr>
                <a:schemeClr val="accent1"/>
              </a:buClr>
              <a:buChar char="▸"/>
            </a:lvl3pPr>
            <a:lvl4pPr>
              <a:buClr>
                <a:schemeClr val="accent1"/>
              </a:buClr>
              <a:buChar char="▸"/>
            </a:lvl4pPr>
            <a:lvl5pPr>
              <a:buClr>
                <a:schemeClr val="accent1"/>
              </a:buClr>
              <a:buChar char="▸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4" name="Shape 8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Text</a:t>
            </a:r>
          </a:p>
        </p:txBody>
      </p:sp>
      <p:sp>
        <p:nvSpPr>
          <p:cNvPr id="92" name="Shape 92"/>
          <p:cNvSpPr/>
          <p:nvPr>
            <p:ph type="pic" sz="half" idx="14"/>
          </p:nvPr>
        </p:nvSpPr>
        <p:spPr>
          <a:xfrm>
            <a:off x="7112000" y="1536700"/>
            <a:ext cx="5486400" cy="7797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93" name="Shape 93"/>
          <p:cNvSpPr/>
          <p:nvPr>
            <p:ph type="title"/>
          </p:nvPr>
        </p:nvSpPr>
        <p:spPr>
          <a:xfrm>
            <a:off x="406400" y="1536700"/>
            <a:ext cx="6299200" cy="7239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94" name="Shape 94"/>
          <p:cNvSpPr/>
          <p:nvPr>
            <p:ph type="body" sz="half" idx="1"/>
          </p:nvPr>
        </p:nvSpPr>
        <p:spPr>
          <a:xfrm>
            <a:off x="406400" y="2743200"/>
            <a:ext cx="6299200" cy="6108700"/>
          </a:xfrm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  <a:defRPr sz="2800"/>
            </a:lvl1pPr>
            <a:lvl2pPr>
              <a:buClr>
                <a:schemeClr val="accent1"/>
              </a:buClr>
              <a:buChar char="▸"/>
              <a:defRPr sz="2800"/>
            </a:lvl2pPr>
            <a:lvl3pPr>
              <a:buClr>
                <a:schemeClr val="accent1"/>
              </a:buClr>
              <a:buChar char="▸"/>
              <a:defRPr sz="2800"/>
            </a:lvl3pPr>
            <a:lvl4pPr>
              <a:buClr>
                <a:schemeClr val="accent1"/>
              </a:buClr>
              <a:buChar char="▸"/>
              <a:defRPr sz="2800"/>
            </a:lvl4pPr>
            <a:lvl5pPr>
              <a:buClr>
                <a:schemeClr val="accent1"/>
              </a:buClr>
              <a:buChar char="▸"/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5" name="Shape 9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Relationship Id="rId19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19.xml"/><Relationship Id="rId21" Type="http://schemas.openxmlformats.org/officeDocument/2006/relationships/slideLayout" Target="../slideLayouts/slideLayout20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/>
        </p:nvSpPr>
        <p:spPr>
          <a:xfrm flipV="1">
            <a:off x="406400" y="993160"/>
            <a:ext cx="12192000" cy="263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" name="Shape 3"/>
          <p:cNvSpPr/>
          <p:nvPr>
            <p:ph type="title"/>
          </p:nvPr>
        </p:nvSpPr>
        <p:spPr>
          <a:xfrm>
            <a:off x="406400" y="1536700"/>
            <a:ext cx="12192000" cy="723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4" name="Shape 4"/>
          <p:cNvSpPr/>
          <p:nvPr>
            <p:ph type="body" idx="1"/>
          </p:nvPr>
        </p:nvSpPr>
        <p:spPr>
          <a:xfrm>
            <a:off x="406400" y="2743200"/>
            <a:ext cx="12192000" cy="6108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hape 5"/>
          <p:cNvSpPr/>
          <p:nvPr>
            <p:ph type="sldNum" sz="quarter" idx="2"/>
          </p:nvPr>
        </p:nvSpPr>
        <p:spPr>
          <a:xfrm>
            <a:off x="12186622" y="431800"/>
            <a:ext cx="406897" cy="457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r">
              <a:lnSpc>
                <a:spcPct val="80000"/>
              </a:lnSpc>
              <a:spcBef>
                <a:spcPts val="0"/>
              </a:spcBef>
              <a:defRPr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</p:sldLayoutIdLst>
  <p:transition xmlns:p14="http://schemas.microsoft.com/office/powerpoint/2010/main" spd="med" advClick="1"/>
  <p:txStyles>
    <p:titleStyle>
      <a:lvl1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1pPr>
      <a:lvl2pPr marL="0" marR="0" indent="2286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2pPr>
      <a:lvl3pPr marL="0" marR="0" indent="4572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3pPr>
      <a:lvl4pPr marL="0" marR="0" indent="6858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4pPr>
      <a:lvl5pPr marL="0" marR="0" indent="9144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5pPr>
      <a:lvl6pPr marL="0" marR="0" indent="11430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6pPr>
      <a:lvl7pPr marL="0" marR="0" indent="13716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7pPr>
      <a:lvl8pPr marL="0" marR="0" indent="16002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8pPr>
      <a:lvl9pPr marL="0" marR="0" indent="18288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9pPr>
    </p:titleStyle>
    <p:bodyStyle>
      <a:lvl1pPr marL="444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1pPr>
      <a:lvl2pPr marL="8890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2pPr>
      <a:lvl3pPr marL="1333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3pPr>
      <a:lvl4pPr marL="17780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4pPr>
      <a:lvl5pPr marL="2222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5pPr>
      <a:lvl6pPr marL="26670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6pPr>
      <a:lvl7pPr marL="3111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7pPr>
      <a:lvl8pPr marL="35560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8pPr>
      <a:lvl9pPr marL="4000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9pPr>
    </p:bodyStyle>
    <p:otherStyle>
      <a:lvl1pPr marL="0" marR="0" indent="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1pPr>
      <a:lvl2pPr marL="0" marR="0" indent="2286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2pPr>
      <a:lvl3pPr marL="0" marR="0" indent="4572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3pPr>
      <a:lvl4pPr marL="0" marR="0" indent="6858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4pPr>
      <a:lvl5pPr marL="0" marR="0" indent="9144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5pPr>
      <a:lvl6pPr marL="0" marR="0" indent="11430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6pPr>
      <a:lvl7pPr marL="0" marR="0" indent="13716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7pPr>
      <a:lvl8pPr marL="0" marR="0" indent="16002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8pPr>
      <a:lvl9pPr marL="0" marR="0" indent="18288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chart" Target="../charts/chart2.xml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7.pn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2.jpeg"/><Relationship Id="rId3" Type="http://schemas.openxmlformats.org/officeDocument/2006/relationships/image" Target="../media/image3.jpeg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8.png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8.xml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
</file>

<file path=ppt/slides/_rels/slide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jpeg"/></Relationships>

</file>

<file path=ppt/slides/_rels/slide3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jpeg"/></Relationships>

</file>

<file path=ppt/slides/_rels/slide3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6.jpeg"/></Relationships>

</file>

<file path=ppt/slides/_rels/slide3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/Relationships>

</file>

<file path=ppt/slides/_rels/slide3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3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3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3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3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3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4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4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4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4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4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4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8.xml"/></Relationships>

</file>

<file path=ppt/slides/_rels/slide4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8.xml"/></Relationships>

</file>

<file path=ppt/slides/_rels/slide4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8.xml"/></Relationships>

</file>

<file path=ppt/slides/_rels/slide4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8.xml"/></Relationships>

</file>

<file path=ppt/slides/_rels/slide4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
</file>

<file path=ppt/slides/_rels/slide5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5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5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5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5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jpeg"/></Relationships>

</file>

<file path=ppt/slides/_rels/slide5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png"/></Relationships>

</file>

<file path=ppt/slides/_rels/slide5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5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5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png"/></Relationships>

</file>

<file path=ppt/slides/_rels/slide5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.jpe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eg"/></Relationships>

</file>

<file path=ppt/slides/_rels/slide6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jpeg"/></Relationships>

</file>

<file path=ppt/slides/_rels/slide6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6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
</file>

<file path=ppt/slides/_rels/slide6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5.png"/></Relationships>

</file>

<file path=ppt/slides/_rels/slide6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
</file>

<file path=ppt/slides/_rels/slide6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jpeg"/></Relationships>

</file>

<file path=ppt/slides/_rels/slide6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7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chart" Target="../charts/chart1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Automation</a:t>
            </a:r>
          </a:p>
        </p:txBody>
      </p:sp>
      <p:sp>
        <p:nvSpPr>
          <p:cNvPr id="204" name="Shape 204"/>
          <p:cNvSpPr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Python for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/>
          <p:nvPr>
            <p:ph type="title"/>
          </p:nvPr>
        </p:nvSpPr>
        <p:spPr>
          <a:xfrm>
            <a:off x="3321613" y="681565"/>
            <a:ext cx="7202010" cy="1960665"/>
          </a:xfrm>
          <a:prstGeom prst="rect">
            <a:avLst/>
          </a:prstGeom>
        </p:spPr>
        <p:txBody>
          <a:bodyPr/>
          <a:lstStyle>
            <a:lvl1pPr>
              <a:defRPr sz="12000"/>
            </a:lvl1pPr>
          </a:lstStyle>
          <a:p>
            <a:pPr/>
            <a:r>
              <a:t>Class format</a:t>
            </a:r>
          </a:p>
        </p:txBody>
      </p:sp>
      <p:graphicFrame>
        <p:nvGraphicFramePr>
          <p:cNvPr id="239" name="Chart 239"/>
          <p:cNvGraphicFramePr/>
          <p:nvPr/>
        </p:nvGraphicFramePr>
        <p:xfrm>
          <a:off x="406399" y="2552999"/>
          <a:ext cx="12131042" cy="6771982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2"/>
          </a:graphicData>
        </a:graphic>
      </p:graphicFrame>
      <p:sp>
        <p:nvSpPr>
          <p:cNvPr id="240" name="Shape 240"/>
          <p:cNvSpPr/>
          <p:nvPr/>
        </p:nvSpPr>
        <p:spPr>
          <a:xfrm rot="2859210">
            <a:off x="4851946" y="4656485"/>
            <a:ext cx="5136051" cy="438152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241" name="Shape 241"/>
          <p:cNvSpPr/>
          <p:nvPr/>
        </p:nvSpPr>
        <p:spPr>
          <a:xfrm rot="18911602">
            <a:off x="4826000" y="4606925"/>
            <a:ext cx="5139401" cy="438150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/>
          <p:nvPr>
            <p:ph type="title"/>
          </p:nvPr>
        </p:nvSpPr>
        <p:spPr>
          <a:xfrm>
            <a:off x="2909630" y="846665"/>
            <a:ext cx="7185540" cy="1960665"/>
          </a:xfrm>
          <a:prstGeom prst="rect">
            <a:avLst/>
          </a:prstGeom>
        </p:spPr>
        <p:txBody>
          <a:bodyPr/>
          <a:lstStyle>
            <a:lvl1pPr>
              <a:defRPr sz="12000"/>
            </a:lvl1pPr>
          </a:lstStyle>
          <a:p>
            <a:pPr/>
            <a:r>
              <a:t>Class format</a:t>
            </a:r>
          </a:p>
        </p:txBody>
      </p:sp>
      <p:sp>
        <p:nvSpPr>
          <p:cNvPr id="244" name="Shape 244"/>
          <p:cNvSpPr/>
          <p:nvPr>
            <p:ph type="body" idx="4294967295"/>
          </p:nvPr>
        </p:nvSpPr>
        <p:spPr>
          <a:xfrm>
            <a:off x="406400" y="2840796"/>
            <a:ext cx="12192000" cy="6311307"/>
          </a:xfrm>
          <a:prstGeom prst="rect">
            <a:avLst/>
          </a:prstGeom>
        </p:spPr>
        <p:txBody>
          <a:bodyPr/>
          <a:lstStyle/>
          <a:p>
            <a:pPr marL="677731" indent="-677731" defTabSz="560830">
              <a:spcBef>
                <a:spcPts val="2600"/>
              </a:spcBef>
              <a:buClr>
                <a:srgbClr val="39A3D5"/>
              </a:buClr>
              <a:buSzPct val="40000"/>
              <a:buBlip>
                <a:blip r:embed="rId2"/>
              </a:buBlip>
              <a:defRPr sz="6100"/>
            </a:pPr>
            <a:r>
              <a:t>10 minutes for lesson &amp; demo</a:t>
            </a:r>
          </a:p>
          <a:p>
            <a:pPr marL="677731" indent="-677731" defTabSz="560830">
              <a:spcBef>
                <a:spcPts val="2600"/>
              </a:spcBef>
              <a:buClr>
                <a:srgbClr val="39A3D5"/>
              </a:buClr>
              <a:buSzPct val="40000"/>
              <a:buBlip>
                <a:blip r:embed="rId2"/>
              </a:buBlip>
              <a:defRPr sz="6100"/>
            </a:pPr>
            <a:r>
              <a:t>15 minutes for exercise</a:t>
            </a:r>
          </a:p>
          <a:p>
            <a:pPr marL="677731" indent="-677731" defTabSz="560830">
              <a:spcBef>
                <a:spcPts val="2600"/>
              </a:spcBef>
              <a:buClr>
                <a:srgbClr val="39A3D5"/>
              </a:buClr>
              <a:buSzPct val="40000"/>
              <a:buBlip>
                <a:blip r:embed="rId2"/>
              </a:buBlip>
              <a:defRPr sz="6100"/>
            </a:pPr>
            <a:r>
              <a:t>Pause to review &amp; ask questions</a:t>
            </a:r>
          </a:p>
          <a:p>
            <a:pPr marL="677731" indent="-677731" defTabSz="560830">
              <a:lnSpc>
                <a:spcPct val="200000"/>
              </a:lnSpc>
              <a:spcBef>
                <a:spcPts val="2600"/>
              </a:spcBef>
              <a:buClr>
                <a:srgbClr val="39A3D5"/>
              </a:buClr>
              <a:buSzPct val="40000"/>
              <a:buBlip>
                <a:blip r:embed="rId2"/>
              </a:buBlip>
              <a:defRPr sz="6100"/>
            </a:pPr>
            <a:r>
              <a:t>Rinse and repeat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/>
          <p:nvPr>
            <p:ph type="title"/>
          </p:nvPr>
        </p:nvSpPr>
        <p:spPr>
          <a:xfrm>
            <a:off x="4524816" y="4038600"/>
            <a:ext cx="7400596" cy="4521201"/>
          </a:xfrm>
          <a:prstGeom prst="rect">
            <a:avLst/>
          </a:prstGeom>
        </p:spPr>
        <p:txBody>
          <a:bodyPr/>
          <a:lstStyle/>
          <a:p>
            <a:pPr/>
            <a:r>
              <a:t>Demo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/>
          <p:nvPr>
            <p:ph type="title"/>
          </p:nvPr>
        </p:nvSpPr>
        <p:spPr>
          <a:xfrm>
            <a:off x="1082007" y="4156561"/>
            <a:ext cx="10840786" cy="1794627"/>
          </a:xfrm>
          <a:prstGeom prst="rect">
            <a:avLst/>
          </a:prstGeom>
        </p:spPr>
        <p:txBody>
          <a:bodyPr/>
          <a:lstStyle>
            <a:lvl1pPr defTabSz="385572">
              <a:defRPr sz="11220"/>
            </a:lvl1pPr>
          </a:lstStyle>
          <a:p>
            <a:pPr/>
            <a:r>
              <a:t>HTML &amp; CSS Selectors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/>
          <p:nvPr>
            <p:ph type="title"/>
          </p:nvPr>
        </p:nvSpPr>
        <p:spPr>
          <a:xfrm>
            <a:off x="650238" y="390596"/>
            <a:ext cx="11704324" cy="16256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HTML</a:t>
            </a:r>
          </a:p>
        </p:txBody>
      </p:sp>
      <p:pic>
        <p:nvPicPr>
          <p:cNvPr id="251" name="image13.jpeg" descr="1718_HarryPotter2_large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00999" y="2926078"/>
            <a:ext cx="5743788" cy="5743790"/>
          </a:xfrm>
          <a:prstGeom prst="rect">
            <a:avLst/>
          </a:prstGeom>
          <a:ln w="12700">
            <a:miter lim="400000"/>
          </a:ln>
        </p:spPr>
      </p:pic>
      <p:pic>
        <p:nvPicPr>
          <p:cNvPr id="252" name="image14.jpeg" descr="script.jpe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715853" y="2926078"/>
            <a:ext cx="4313588" cy="574379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/>
          <p:nvPr>
            <p:ph type="title"/>
          </p:nvPr>
        </p:nvSpPr>
        <p:spPr>
          <a:xfrm>
            <a:off x="406400" y="1536700"/>
            <a:ext cx="12192000" cy="1169260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80"/>
            </a:lvl1pPr>
          </a:lstStyle>
          <a:p>
            <a:pPr/>
            <a:r>
              <a:t>Anatomy of an HTML ELEMENT</a:t>
            </a:r>
          </a:p>
        </p:txBody>
      </p:sp>
      <p:sp>
        <p:nvSpPr>
          <p:cNvPr id="256" name="Shape 256"/>
          <p:cNvSpPr/>
          <p:nvPr/>
        </p:nvSpPr>
        <p:spPr>
          <a:xfrm>
            <a:off x="-1" y="4248129"/>
            <a:ext cx="13004801" cy="9809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 anchor="ctr">
            <a:normAutofit fontScale="100000" lnSpcReduction="0"/>
          </a:bodyPr>
          <a:lstStyle>
            <a:lvl1pPr algn="ctr" defTabSz="650240">
              <a:lnSpc>
                <a:spcPct val="90000"/>
              </a:lnSpc>
              <a:spcBef>
                <a:spcPts val="0"/>
              </a:spcBef>
              <a:defRPr sz="5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&lt;body&gt;text goes in here&lt;/body&gt;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/>
          <p:nvPr>
            <p:ph type="title"/>
          </p:nvPr>
        </p:nvSpPr>
        <p:spPr>
          <a:xfrm>
            <a:off x="406400" y="1536700"/>
            <a:ext cx="12192000" cy="1169260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80"/>
            </a:lvl1pPr>
          </a:lstStyle>
          <a:p>
            <a:pPr/>
            <a:r>
              <a:t>Anatomy of an HTML ELEMENT</a:t>
            </a:r>
          </a:p>
        </p:txBody>
      </p:sp>
      <p:sp>
        <p:nvSpPr>
          <p:cNvPr id="259" name="Shape 259"/>
          <p:cNvSpPr/>
          <p:nvPr/>
        </p:nvSpPr>
        <p:spPr>
          <a:xfrm>
            <a:off x="-1" y="4248129"/>
            <a:ext cx="13004801" cy="9809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 anchor="ctr">
            <a:normAutofit fontScale="100000" lnSpcReduction="0"/>
          </a:bodyPr>
          <a:lstStyle>
            <a:lvl1pPr algn="ctr" defTabSz="650240">
              <a:lnSpc>
                <a:spcPct val="90000"/>
              </a:lnSpc>
              <a:spcBef>
                <a:spcPts val="0"/>
              </a:spcBef>
              <a:defRPr sz="5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&lt;body&gt;text goes in here&lt;/body&gt;</a:t>
            </a:r>
          </a:p>
        </p:txBody>
      </p:sp>
      <p:sp>
        <p:nvSpPr>
          <p:cNvPr id="260" name="Shape 260"/>
          <p:cNvSpPr/>
          <p:nvPr/>
        </p:nvSpPr>
        <p:spPr>
          <a:xfrm>
            <a:off x="1140734" y="6771246"/>
            <a:ext cx="11385678" cy="955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>
            <a:spAutoFit/>
          </a:bodyPr>
          <a:lstStyle>
            <a:lvl1pPr defTabSz="650240">
              <a:spcBef>
                <a:spcPts val="0"/>
              </a:spcBef>
              <a:defRPr sz="5600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Tag indicates part of the webpage</a:t>
            </a:r>
          </a:p>
        </p:txBody>
      </p:sp>
      <p:sp>
        <p:nvSpPr>
          <p:cNvPr id="261" name="Shape 261"/>
          <p:cNvSpPr/>
          <p:nvPr/>
        </p:nvSpPr>
        <p:spPr>
          <a:xfrm>
            <a:off x="2028326" y="5304404"/>
            <a:ext cx="689255" cy="13915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5350"/>
                </a:moveTo>
                <a:lnTo>
                  <a:pt x="10800" y="0"/>
                </a:lnTo>
                <a:lnTo>
                  <a:pt x="21600" y="5350"/>
                </a:lnTo>
                <a:lnTo>
                  <a:pt x="16200" y="5350"/>
                </a:lnTo>
                <a:lnTo>
                  <a:pt x="16200" y="21600"/>
                </a:lnTo>
                <a:lnTo>
                  <a:pt x="5400" y="21600"/>
                </a:lnTo>
                <a:lnTo>
                  <a:pt x="5400" y="5350"/>
                </a:lnTo>
                <a:close/>
              </a:path>
            </a:pathLst>
          </a:custGeom>
          <a:solidFill>
            <a:schemeClr val="accent5"/>
          </a:solidFill>
          <a:ln w="12700">
            <a:miter lim="400000"/>
          </a:ln>
        </p:spPr>
        <p:txBody>
          <a:bodyPr lIns="65023" tIns="65023" rIns="65023" bIns="65023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/>
          <p:nvPr>
            <p:ph type="title"/>
          </p:nvPr>
        </p:nvSpPr>
        <p:spPr>
          <a:xfrm>
            <a:off x="406400" y="1536700"/>
            <a:ext cx="12192000" cy="1169260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80"/>
            </a:lvl1pPr>
          </a:lstStyle>
          <a:p>
            <a:pPr/>
            <a:r>
              <a:t>Anatomy of an HTML ELEMENT</a:t>
            </a:r>
          </a:p>
        </p:txBody>
      </p:sp>
      <p:sp>
        <p:nvSpPr>
          <p:cNvPr id="264" name="Shape 264"/>
          <p:cNvSpPr/>
          <p:nvPr/>
        </p:nvSpPr>
        <p:spPr>
          <a:xfrm>
            <a:off x="475804" y="3397229"/>
            <a:ext cx="13184614" cy="26827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 anchor="ctr">
            <a:normAutofit fontScale="100000" lnSpcReduction="0"/>
          </a:bodyPr>
          <a:lstStyle/>
          <a:p>
            <a:pPr defTabSz="650240">
              <a:spcBef>
                <a:spcPts val="0"/>
              </a:spcBef>
              <a:defRPr sz="5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&lt;body&gt;</a:t>
            </a:r>
          </a:p>
          <a:p>
            <a:pPr defTabSz="650240">
              <a:spcBef>
                <a:spcPts val="0"/>
              </a:spcBef>
              <a:defRPr sz="5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		&lt;h2 id=“title”&gt;a header&lt;/h2&gt;</a:t>
            </a:r>
          </a:p>
          <a:p>
            <a:pPr defTabSz="650240">
              <a:spcBef>
                <a:spcPts val="0"/>
              </a:spcBef>
              <a:defRPr sz="5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&lt;/body&gt;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/>
          <p:nvPr>
            <p:ph type="title"/>
          </p:nvPr>
        </p:nvSpPr>
        <p:spPr>
          <a:xfrm>
            <a:off x="406400" y="1536700"/>
            <a:ext cx="12192000" cy="1169260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80"/>
            </a:lvl1pPr>
          </a:lstStyle>
          <a:p>
            <a:pPr/>
            <a:r>
              <a:t>Anatomy of an HTML ELEMENT</a:t>
            </a:r>
          </a:p>
        </p:txBody>
      </p:sp>
      <p:sp>
        <p:nvSpPr>
          <p:cNvPr id="267" name="Shape 267"/>
          <p:cNvSpPr/>
          <p:nvPr/>
        </p:nvSpPr>
        <p:spPr>
          <a:xfrm>
            <a:off x="489659" y="3397229"/>
            <a:ext cx="13601437" cy="26827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 anchor="ctr">
            <a:normAutofit fontScale="100000" lnSpcReduction="0"/>
          </a:bodyPr>
          <a:lstStyle/>
          <a:p>
            <a:pPr defTabSz="650240">
              <a:spcBef>
                <a:spcPts val="0"/>
              </a:spcBef>
              <a:defRPr sz="5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&lt;body&gt;</a:t>
            </a:r>
          </a:p>
          <a:p>
            <a:pPr defTabSz="650240">
              <a:spcBef>
                <a:spcPts val="0"/>
              </a:spcBef>
              <a:defRPr sz="5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		&lt;h2 id=“title”&gt;a header&lt;/h2&gt;</a:t>
            </a:r>
          </a:p>
          <a:p>
            <a:pPr defTabSz="650240">
              <a:spcBef>
                <a:spcPts val="0"/>
              </a:spcBef>
              <a:defRPr sz="5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&lt;/body&gt;</a:t>
            </a:r>
          </a:p>
        </p:txBody>
      </p:sp>
      <p:sp>
        <p:nvSpPr>
          <p:cNvPr id="268" name="Shape 268"/>
          <p:cNvSpPr/>
          <p:nvPr/>
        </p:nvSpPr>
        <p:spPr>
          <a:xfrm>
            <a:off x="3648099" y="5424055"/>
            <a:ext cx="689255" cy="13915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5350"/>
                </a:moveTo>
                <a:lnTo>
                  <a:pt x="10800" y="0"/>
                </a:lnTo>
                <a:lnTo>
                  <a:pt x="21600" y="5350"/>
                </a:lnTo>
                <a:lnTo>
                  <a:pt x="16200" y="5350"/>
                </a:lnTo>
                <a:lnTo>
                  <a:pt x="16200" y="21600"/>
                </a:lnTo>
                <a:lnTo>
                  <a:pt x="5400" y="21600"/>
                </a:lnTo>
                <a:lnTo>
                  <a:pt x="5400" y="5350"/>
                </a:lnTo>
                <a:close/>
              </a:path>
            </a:pathLst>
          </a:custGeom>
          <a:solidFill>
            <a:schemeClr val="accent5"/>
          </a:solidFill>
          <a:ln w="12700">
            <a:miter lim="400000"/>
          </a:ln>
        </p:spPr>
        <p:txBody>
          <a:bodyPr lIns="65023" tIns="65023" rIns="65023" bIns="65023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269" name="Shape 269"/>
          <p:cNvSpPr/>
          <p:nvPr/>
        </p:nvSpPr>
        <p:spPr>
          <a:xfrm>
            <a:off x="82071" y="7097007"/>
            <a:ext cx="12840658" cy="9301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>
            <a:spAutoFit/>
          </a:bodyPr>
          <a:lstStyle>
            <a:lvl1pPr defTabSz="650240">
              <a:spcBef>
                <a:spcPts val="0"/>
              </a:spcBef>
              <a:defRPr sz="5400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Element has attributes like id, class, etc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/>
          <p:nvPr>
            <p:ph type="title"/>
          </p:nvPr>
        </p:nvSpPr>
        <p:spPr>
          <a:xfrm>
            <a:off x="406400" y="1651000"/>
            <a:ext cx="12192000" cy="1574205"/>
          </a:xfrm>
          <a:prstGeom prst="rect">
            <a:avLst/>
          </a:prstGeom>
        </p:spPr>
        <p:txBody>
          <a:bodyPr/>
          <a:lstStyle>
            <a:lvl1pPr>
              <a:defRPr sz="8000"/>
            </a:lvl1pPr>
          </a:lstStyle>
          <a:p>
            <a:pPr/>
            <a:r>
              <a:t>Rob Carrington</a:t>
            </a:r>
          </a:p>
        </p:txBody>
      </p:sp>
      <p:sp>
        <p:nvSpPr>
          <p:cNvPr id="207" name="Shape 207"/>
          <p:cNvSpPr/>
          <p:nvPr>
            <p:ph type="body" idx="1"/>
          </p:nvPr>
        </p:nvSpPr>
        <p:spPr>
          <a:xfrm>
            <a:off x="406400" y="4301066"/>
            <a:ext cx="12192000" cy="6108702"/>
          </a:xfrm>
          <a:prstGeom prst="rect">
            <a:avLst/>
          </a:prstGeom>
        </p:spPr>
        <p:txBody>
          <a:bodyPr anchor="t"/>
          <a:lstStyle/>
          <a:p>
            <a:pPr marL="444500" indent="-444500" defTabSz="584200">
              <a:lnSpc>
                <a:spcPct val="100000"/>
              </a:lnSpc>
              <a:spcBef>
                <a:spcPts val="2800"/>
              </a:spcBef>
              <a:buClr>
                <a:schemeClr val="accent1"/>
              </a:buClr>
              <a:buSzPct val="104999"/>
              <a:buFont typeface="Avenir Next"/>
              <a:buChar char="▸"/>
              <a:defRPr cap="none" spc="0" sz="540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4 years as a Python developer</a:t>
            </a:r>
          </a:p>
          <a:p>
            <a:pPr marL="444500" indent="-444500" defTabSz="584200">
              <a:lnSpc>
                <a:spcPct val="100000"/>
              </a:lnSpc>
              <a:spcBef>
                <a:spcPts val="2800"/>
              </a:spcBef>
              <a:buClr>
                <a:schemeClr val="accent1"/>
              </a:buClr>
              <a:buSzPct val="104999"/>
              <a:buFont typeface="Avenir Next"/>
              <a:buChar char="▸"/>
              <a:defRPr cap="none" spc="0" sz="540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Worked in FinTech (@Q2eBanking)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/>
          <p:nvPr>
            <p:ph type="title"/>
          </p:nvPr>
        </p:nvSpPr>
        <p:spPr>
          <a:xfrm>
            <a:off x="406400" y="1536700"/>
            <a:ext cx="12192000" cy="1169260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80"/>
            </a:lvl1pPr>
          </a:lstStyle>
          <a:p>
            <a:pPr/>
            <a:r>
              <a:t>Anatomy of an HTML ELEMENT</a:t>
            </a:r>
          </a:p>
        </p:txBody>
      </p:sp>
      <p:sp>
        <p:nvSpPr>
          <p:cNvPr id="272" name="Shape 272"/>
          <p:cNvSpPr/>
          <p:nvPr/>
        </p:nvSpPr>
        <p:spPr>
          <a:xfrm>
            <a:off x="475804" y="3397229"/>
            <a:ext cx="13184614" cy="26827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 anchor="ctr">
            <a:normAutofit fontScale="100000" lnSpcReduction="0"/>
          </a:bodyPr>
          <a:lstStyle/>
          <a:p>
            <a:pPr defTabSz="650240">
              <a:spcBef>
                <a:spcPts val="0"/>
              </a:spcBef>
              <a:defRPr sz="5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&lt;body&gt;</a:t>
            </a:r>
          </a:p>
          <a:p>
            <a:pPr defTabSz="650240">
              <a:spcBef>
                <a:spcPts val="0"/>
              </a:spcBef>
              <a:defRPr sz="5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		&lt;h2 id=“title”&gt;a header&lt;/h2&gt;</a:t>
            </a:r>
          </a:p>
          <a:p>
            <a:pPr defTabSz="650240">
              <a:spcBef>
                <a:spcPts val="0"/>
              </a:spcBef>
              <a:defRPr sz="5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&lt;/body&gt;</a:t>
            </a:r>
          </a:p>
        </p:txBody>
      </p:sp>
      <p:sp>
        <p:nvSpPr>
          <p:cNvPr id="273" name="Shape 273"/>
          <p:cNvSpPr/>
          <p:nvPr/>
        </p:nvSpPr>
        <p:spPr>
          <a:xfrm>
            <a:off x="1748047" y="6205428"/>
            <a:ext cx="689256" cy="13915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5350"/>
                </a:moveTo>
                <a:lnTo>
                  <a:pt x="10800" y="0"/>
                </a:lnTo>
                <a:lnTo>
                  <a:pt x="21600" y="5350"/>
                </a:lnTo>
                <a:lnTo>
                  <a:pt x="16200" y="5350"/>
                </a:lnTo>
                <a:lnTo>
                  <a:pt x="16200" y="21600"/>
                </a:lnTo>
                <a:lnTo>
                  <a:pt x="5400" y="21600"/>
                </a:lnTo>
                <a:lnTo>
                  <a:pt x="5400" y="5350"/>
                </a:lnTo>
                <a:close/>
              </a:path>
            </a:pathLst>
          </a:custGeom>
          <a:solidFill>
            <a:schemeClr val="accent5"/>
          </a:solidFill>
          <a:ln w="12700">
            <a:miter lim="400000"/>
          </a:ln>
        </p:spPr>
        <p:txBody>
          <a:bodyPr lIns="65023" tIns="65023" rIns="65023" bIns="65023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274" name="Shape 274"/>
          <p:cNvSpPr/>
          <p:nvPr/>
        </p:nvSpPr>
        <p:spPr>
          <a:xfrm>
            <a:off x="988730" y="7722394"/>
            <a:ext cx="9861974" cy="9301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>
            <a:spAutoFit/>
          </a:bodyPr>
          <a:lstStyle>
            <a:lvl1pPr defTabSz="650240">
              <a:spcBef>
                <a:spcPts val="0"/>
              </a:spcBef>
              <a:defRPr sz="5400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Elements get nested together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/>
          <p:nvPr>
            <p:ph type="title"/>
          </p:nvPr>
        </p:nvSpPr>
        <p:spPr>
          <a:xfrm>
            <a:off x="406400" y="1536700"/>
            <a:ext cx="12192000" cy="1169260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80"/>
            </a:lvl1pPr>
          </a:lstStyle>
          <a:p>
            <a:pPr/>
            <a:r>
              <a:t>Css Selectors</a:t>
            </a:r>
          </a:p>
        </p:txBody>
      </p:sp>
      <p:sp>
        <p:nvSpPr>
          <p:cNvPr id="277" name="Shape 277"/>
          <p:cNvSpPr/>
          <p:nvPr>
            <p:ph type="body" idx="1"/>
          </p:nvPr>
        </p:nvSpPr>
        <p:spPr>
          <a:xfrm>
            <a:off x="406400" y="3236537"/>
            <a:ext cx="12192001" cy="6351694"/>
          </a:xfrm>
          <a:prstGeom prst="rect">
            <a:avLst/>
          </a:prstGeom>
        </p:spPr>
        <p:txBody>
          <a:bodyPr/>
          <a:lstStyle>
            <a:lvl1pPr marL="705970" indent="-705970">
              <a:buClrTx/>
              <a:buSzPct val="40000"/>
              <a:buFontTx/>
              <a:buBlip>
                <a:blip r:embed="rId2"/>
              </a:buBlip>
              <a:defRPr sz="6400"/>
            </a:lvl1pPr>
          </a:lstStyle>
          <a:p>
            <a:pPr/>
            <a:r>
              <a:t>Tag —&gt; h2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/>
          <p:nvPr>
            <p:ph type="title"/>
          </p:nvPr>
        </p:nvSpPr>
        <p:spPr>
          <a:xfrm>
            <a:off x="406400" y="1536700"/>
            <a:ext cx="12192000" cy="1169260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80"/>
            </a:lvl1pPr>
          </a:lstStyle>
          <a:p>
            <a:pPr/>
            <a:r>
              <a:t>Css Selectors</a:t>
            </a:r>
          </a:p>
        </p:txBody>
      </p:sp>
      <p:sp>
        <p:nvSpPr>
          <p:cNvPr id="280" name="Shape 280"/>
          <p:cNvSpPr/>
          <p:nvPr>
            <p:ph type="body" idx="1"/>
          </p:nvPr>
        </p:nvSpPr>
        <p:spPr>
          <a:xfrm>
            <a:off x="406400" y="3236537"/>
            <a:ext cx="12192000" cy="6351694"/>
          </a:xfrm>
          <a:prstGeom prst="rect">
            <a:avLst/>
          </a:prstGeom>
        </p:spPr>
        <p:txBody>
          <a:bodyPr/>
          <a:lstStyle/>
          <a:p>
            <a:pPr marL="705970" indent="-705970">
              <a:buClrTx/>
              <a:buSzPct val="40000"/>
              <a:buFontTx/>
              <a:buBlip>
                <a:blip r:embed="rId2"/>
              </a:buBlip>
              <a:defRPr sz="6400"/>
            </a:pPr>
            <a:r>
              <a:t>Tag —&gt; h2</a:t>
            </a:r>
          </a:p>
          <a:p>
            <a:pPr marL="705970" indent="-705970">
              <a:buClrTx/>
              <a:buSzPct val="40000"/>
              <a:buFontTx/>
              <a:buBlip>
                <a:blip r:embed="rId2"/>
              </a:buBlip>
              <a:defRPr sz="6400"/>
            </a:pPr>
            <a:r>
              <a:t>Id —&gt; #title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hape 282"/>
          <p:cNvSpPr/>
          <p:nvPr>
            <p:ph type="title"/>
          </p:nvPr>
        </p:nvSpPr>
        <p:spPr>
          <a:xfrm>
            <a:off x="406400" y="1536700"/>
            <a:ext cx="12192000" cy="1169260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80"/>
            </a:lvl1pPr>
          </a:lstStyle>
          <a:p>
            <a:pPr/>
            <a:r>
              <a:t>Css Selectors</a:t>
            </a:r>
          </a:p>
        </p:txBody>
      </p:sp>
      <p:sp>
        <p:nvSpPr>
          <p:cNvPr id="283" name="Shape 283"/>
          <p:cNvSpPr/>
          <p:nvPr>
            <p:ph type="body" idx="1"/>
          </p:nvPr>
        </p:nvSpPr>
        <p:spPr>
          <a:xfrm>
            <a:off x="406400" y="3236537"/>
            <a:ext cx="12192000" cy="6351694"/>
          </a:xfrm>
          <a:prstGeom prst="rect">
            <a:avLst/>
          </a:prstGeom>
        </p:spPr>
        <p:txBody>
          <a:bodyPr/>
          <a:lstStyle/>
          <a:p>
            <a:pPr marL="705970" indent="-705970">
              <a:buClrTx/>
              <a:buSzPct val="40000"/>
              <a:buFontTx/>
              <a:buBlip>
                <a:blip r:embed="rId2"/>
              </a:buBlip>
              <a:defRPr sz="6400"/>
            </a:pPr>
            <a:r>
              <a:t>Tag —&gt; h2</a:t>
            </a:r>
          </a:p>
          <a:p>
            <a:pPr marL="705970" indent="-705970">
              <a:buClrTx/>
              <a:buSzPct val="40000"/>
              <a:buFontTx/>
              <a:buBlip>
                <a:blip r:embed="rId2"/>
              </a:buBlip>
              <a:defRPr sz="6400"/>
            </a:pPr>
            <a:r>
              <a:t>Id —&gt; #title</a:t>
            </a:r>
          </a:p>
          <a:p>
            <a:pPr marL="705970" indent="-705970">
              <a:buClrTx/>
              <a:buSzPct val="40000"/>
              <a:buFontTx/>
              <a:buBlip>
                <a:blip r:embed="rId2"/>
              </a:buBlip>
              <a:defRPr sz="6400"/>
            </a:pPr>
            <a:r>
              <a:t>Class —&gt; .header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/>
          <p:nvPr>
            <p:ph type="title"/>
          </p:nvPr>
        </p:nvSpPr>
        <p:spPr>
          <a:xfrm>
            <a:off x="406400" y="1536700"/>
            <a:ext cx="12192000" cy="1169260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80"/>
            </a:lvl1pPr>
          </a:lstStyle>
          <a:p>
            <a:pPr/>
            <a:r>
              <a:t>Css Selectors</a:t>
            </a:r>
          </a:p>
        </p:txBody>
      </p:sp>
      <p:sp>
        <p:nvSpPr>
          <p:cNvPr id="286" name="Shape 286"/>
          <p:cNvSpPr/>
          <p:nvPr>
            <p:ph type="body" idx="1"/>
          </p:nvPr>
        </p:nvSpPr>
        <p:spPr>
          <a:xfrm>
            <a:off x="406400" y="3236537"/>
            <a:ext cx="12192000" cy="6351694"/>
          </a:xfrm>
          <a:prstGeom prst="rect">
            <a:avLst/>
          </a:prstGeom>
        </p:spPr>
        <p:txBody>
          <a:bodyPr/>
          <a:lstStyle/>
          <a:p>
            <a:pPr marL="705970" indent="-705970">
              <a:buClrTx/>
              <a:buSzPct val="40000"/>
              <a:buFontTx/>
              <a:buBlip>
                <a:blip r:embed="rId2"/>
              </a:buBlip>
              <a:defRPr sz="6400"/>
            </a:pPr>
            <a:r>
              <a:t>Tag —&gt; h2</a:t>
            </a:r>
          </a:p>
          <a:p>
            <a:pPr marL="705970" indent="-705970">
              <a:buClrTx/>
              <a:buSzPct val="40000"/>
              <a:buFontTx/>
              <a:buBlip>
                <a:blip r:embed="rId2"/>
              </a:buBlip>
              <a:defRPr sz="6400"/>
            </a:pPr>
            <a:r>
              <a:t>Id —&gt; #title</a:t>
            </a:r>
          </a:p>
          <a:p>
            <a:pPr marL="705970" indent="-705970">
              <a:buClrTx/>
              <a:buSzPct val="40000"/>
              <a:buFontTx/>
              <a:buBlip>
                <a:blip r:embed="rId2"/>
              </a:buBlip>
              <a:defRPr sz="6400"/>
            </a:pPr>
            <a:r>
              <a:t>Class —&gt; .header</a:t>
            </a:r>
          </a:p>
          <a:p>
            <a:pPr marL="705970" indent="-705970">
              <a:buClrTx/>
              <a:buSzPct val="40000"/>
              <a:buFontTx/>
              <a:buBlip>
                <a:blip r:embed="rId2"/>
              </a:buBlip>
              <a:defRPr sz="6400"/>
            </a:pPr>
            <a:r>
              <a:t>Attribute —&gt; [name=“ssn”]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/>
          <p:nvPr>
            <p:ph type="title"/>
          </p:nvPr>
        </p:nvSpPr>
        <p:spPr>
          <a:xfrm>
            <a:off x="406400" y="1536700"/>
            <a:ext cx="12192000" cy="1169260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80"/>
            </a:lvl1pPr>
          </a:lstStyle>
          <a:p>
            <a:pPr/>
            <a:r>
              <a:t>Combining selectors</a:t>
            </a:r>
          </a:p>
        </p:txBody>
      </p:sp>
      <p:sp>
        <p:nvSpPr>
          <p:cNvPr id="289" name="Shape 289"/>
          <p:cNvSpPr/>
          <p:nvPr/>
        </p:nvSpPr>
        <p:spPr>
          <a:xfrm>
            <a:off x="-1" y="4386326"/>
            <a:ext cx="13004801" cy="9809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 anchor="ctr">
            <a:normAutofit fontScale="100000" lnSpcReduction="0"/>
          </a:bodyPr>
          <a:lstStyle>
            <a:lvl1pPr algn="ctr" defTabSz="650240">
              <a:lnSpc>
                <a:spcPct val="90000"/>
              </a:lnSpc>
              <a:spcBef>
                <a:spcPts val="0"/>
              </a:spcBef>
              <a:defRPr sz="5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.main#feature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/>
          <p:nvPr>
            <p:ph type="title"/>
          </p:nvPr>
        </p:nvSpPr>
        <p:spPr>
          <a:xfrm>
            <a:off x="406400" y="1536700"/>
            <a:ext cx="12192000" cy="1169260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80"/>
            </a:lvl1pPr>
          </a:lstStyle>
          <a:p>
            <a:pPr/>
            <a:r>
              <a:t>selecting Child Elements</a:t>
            </a:r>
          </a:p>
        </p:txBody>
      </p:sp>
      <p:sp>
        <p:nvSpPr>
          <p:cNvPr id="292" name="Shape 292"/>
          <p:cNvSpPr/>
          <p:nvPr/>
        </p:nvSpPr>
        <p:spPr>
          <a:xfrm>
            <a:off x="-1" y="4386326"/>
            <a:ext cx="13004801" cy="9809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 anchor="ctr">
            <a:normAutofit fontScale="100000" lnSpcReduction="0"/>
          </a:bodyPr>
          <a:lstStyle>
            <a:lvl1pPr algn="ctr" defTabSz="650240">
              <a:lnSpc>
                <a:spcPct val="90000"/>
              </a:lnSpc>
              <a:spcBef>
                <a:spcPts val="0"/>
              </a:spcBef>
              <a:defRPr sz="5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#hello &gt; 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/>
          <p:nvPr>
            <p:ph type="title"/>
          </p:nvPr>
        </p:nvSpPr>
        <p:spPr>
          <a:xfrm>
            <a:off x="2700119" y="3685474"/>
            <a:ext cx="9681953" cy="2382652"/>
          </a:xfrm>
          <a:prstGeom prst="rect">
            <a:avLst/>
          </a:prstGeom>
        </p:spPr>
        <p:txBody>
          <a:bodyPr/>
          <a:lstStyle/>
          <a:p>
            <a:pPr/>
            <a:r>
              <a:t>Exercises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Shape 296"/>
          <p:cNvSpPr/>
          <p:nvPr>
            <p:ph type="title"/>
          </p:nvPr>
        </p:nvSpPr>
        <p:spPr>
          <a:xfrm>
            <a:off x="406400" y="1536700"/>
            <a:ext cx="12192000" cy="1169260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80"/>
            </a:lvl1pPr>
          </a:lstStyle>
          <a:p>
            <a:pPr/>
            <a:r>
              <a:t>On a Craigslist Post</a:t>
            </a:r>
          </a:p>
        </p:txBody>
      </p:sp>
      <p:sp>
        <p:nvSpPr>
          <p:cNvPr id="297" name="Shape 297"/>
          <p:cNvSpPr/>
          <p:nvPr>
            <p:ph type="body" idx="1"/>
          </p:nvPr>
        </p:nvSpPr>
        <p:spPr>
          <a:xfrm>
            <a:off x="406400" y="2907194"/>
            <a:ext cx="12192000" cy="6351695"/>
          </a:xfrm>
          <a:prstGeom prst="rect">
            <a:avLst/>
          </a:prstGeom>
        </p:spPr>
        <p:txBody>
          <a:bodyPr/>
          <a:lstStyle/>
          <a:p>
            <a:pPr marL="1168519" indent="-1168519" defTabSz="549148">
              <a:spcBef>
                <a:spcPts val="2600"/>
              </a:spcBef>
              <a:buClrTx/>
              <a:buSzPct val="100000"/>
              <a:buFontTx/>
              <a:buAutoNum type="arabicPeriod" startAt="1"/>
              <a:defRPr sz="6016"/>
            </a:pPr>
            <a:r>
              <a:t>Pick out only the title text</a:t>
            </a:r>
          </a:p>
          <a:p>
            <a:pPr marL="1168519" indent="-1168519" defTabSz="549148">
              <a:spcBef>
                <a:spcPts val="2600"/>
              </a:spcBef>
              <a:buClrTx/>
              <a:buSzPct val="100000"/>
              <a:buFontTx/>
              <a:buAutoNum type="arabicPeriod" startAt="1"/>
              <a:defRPr sz="6016"/>
            </a:pPr>
            <a:r>
              <a:t>Grab the price</a:t>
            </a:r>
          </a:p>
          <a:p>
            <a:pPr marL="1168519" indent="-1168519" defTabSz="549148">
              <a:spcBef>
                <a:spcPts val="2600"/>
              </a:spcBef>
              <a:buClrTx/>
              <a:buSzPct val="100000"/>
              <a:buFontTx/>
              <a:buAutoNum type="arabicPeriod" startAt="1"/>
              <a:defRPr sz="6016"/>
            </a:pPr>
            <a:r>
              <a:t>Pick out the &lt;time&gt; tag</a:t>
            </a:r>
          </a:p>
          <a:p>
            <a:pPr marL="1168519" indent="-1168519" defTabSz="549148">
              <a:spcBef>
                <a:spcPts val="2600"/>
              </a:spcBef>
              <a:buClrTx/>
              <a:buSzPct val="100000"/>
              <a:buFontTx/>
              <a:buAutoNum type="arabicPeriod" startAt="1"/>
              <a:defRPr sz="6016"/>
            </a:pPr>
            <a:r>
              <a:t>Grab all the images under the div with class of “swipe-wrap”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Shape 299"/>
          <p:cNvSpPr/>
          <p:nvPr>
            <p:ph type="title"/>
          </p:nvPr>
        </p:nvSpPr>
        <p:spPr>
          <a:xfrm>
            <a:off x="406400" y="1536700"/>
            <a:ext cx="12192000" cy="1169260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80"/>
            </a:lvl1pPr>
          </a:lstStyle>
          <a:p>
            <a:pPr/>
            <a:r>
              <a:t>On a Craigslist Post</a:t>
            </a:r>
          </a:p>
        </p:txBody>
      </p:sp>
      <p:sp>
        <p:nvSpPr>
          <p:cNvPr id="300" name="Shape 300"/>
          <p:cNvSpPr/>
          <p:nvPr>
            <p:ph type="body" idx="1"/>
          </p:nvPr>
        </p:nvSpPr>
        <p:spPr>
          <a:xfrm>
            <a:off x="406400" y="3236537"/>
            <a:ext cx="12192000" cy="6351694"/>
          </a:xfrm>
          <a:prstGeom prst="rect">
            <a:avLst/>
          </a:prstGeom>
        </p:spPr>
        <p:txBody>
          <a:bodyPr/>
          <a:lstStyle/>
          <a:p>
            <a:pPr marL="0" indent="0" defTabSz="496570">
              <a:spcBef>
                <a:spcPts val="2300"/>
              </a:spcBef>
              <a:buClrTx/>
              <a:buSzTx/>
              <a:buFontTx/>
              <a:buNone/>
              <a:defRPr sz="5440"/>
            </a:pPr>
            <a:r>
              <a:t>Extra Credit: get the post-id from the bottom of the page</a:t>
            </a:r>
          </a:p>
          <a:p>
            <a:pPr marL="0" indent="0" defTabSz="496570">
              <a:spcBef>
                <a:spcPts val="2300"/>
              </a:spcBef>
              <a:buClrTx/>
              <a:buSzTx/>
              <a:buFontTx/>
              <a:buNone/>
              <a:defRPr i="1" sz="5440">
                <a:latin typeface="Avenir Next"/>
                <a:ea typeface="Avenir Next"/>
                <a:cs typeface="Avenir Next"/>
                <a:sym typeface="Avenir Next"/>
              </a:defRPr>
            </a:pPr>
            <a:r>
              <a:t>Hint: If you are using the &gt; symbol to select all children, you can add :nth-child(1) to grab just the first child.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/>
          <p:nvPr>
            <p:ph type="title"/>
          </p:nvPr>
        </p:nvSpPr>
        <p:spPr>
          <a:xfrm>
            <a:off x="406400" y="1651000"/>
            <a:ext cx="12192000" cy="1574205"/>
          </a:xfrm>
          <a:prstGeom prst="rect">
            <a:avLst/>
          </a:prstGeom>
        </p:spPr>
        <p:txBody>
          <a:bodyPr/>
          <a:lstStyle>
            <a:lvl1pPr>
              <a:defRPr sz="8000"/>
            </a:lvl1pPr>
          </a:lstStyle>
          <a:p>
            <a:pPr/>
            <a:r>
              <a:t>Q2</a:t>
            </a:r>
          </a:p>
        </p:txBody>
      </p:sp>
      <p:pic>
        <p:nvPicPr>
          <p:cNvPr id="210" name="image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95600" y="6752232"/>
            <a:ext cx="7213600" cy="1752602"/>
          </a:xfrm>
          <a:prstGeom prst="rect">
            <a:avLst/>
          </a:prstGeom>
          <a:ln w="12700">
            <a:miter lim="400000"/>
          </a:ln>
        </p:spPr>
      </p:pic>
      <p:sp>
        <p:nvSpPr>
          <p:cNvPr id="211" name="Shape 211"/>
          <p:cNvSpPr/>
          <p:nvPr/>
        </p:nvSpPr>
        <p:spPr>
          <a:xfrm>
            <a:off x="7733903" y="4089400"/>
            <a:ext cx="4496794" cy="15748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pic>
        <p:nvPicPr>
          <p:cNvPr id="212" name="image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437329" y="4160954"/>
            <a:ext cx="3352803" cy="1447802"/>
          </a:xfrm>
          <a:prstGeom prst="rect">
            <a:avLst/>
          </a:prstGeom>
          <a:ln w="12700">
            <a:miter lim="400000"/>
          </a:ln>
        </p:spPr>
      </p:pic>
      <p:pic>
        <p:nvPicPr>
          <p:cNvPr id="213" name="image3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47413" y="3879177"/>
            <a:ext cx="5870983" cy="201135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186445883_1467x1619.jpe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11466" t="129" r="26616" b="129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303" name="Shape 30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66674">
              <a:defRPr sz="16490"/>
            </a:lvl1pPr>
          </a:lstStyle>
          <a:p>
            <a:pPr/>
            <a:r>
              <a:t>Selenium</a:t>
            </a:r>
          </a:p>
        </p:txBody>
      </p:sp>
      <p:sp>
        <p:nvSpPr>
          <p:cNvPr id="304" name="Shape 30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4200"/>
            </a:lvl1pPr>
          </a:lstStyle>
          <a:p>
            <a:pPr/>
            <a:r>
              <a:t>Automating chrome with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Shape 306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</a:t>
            </a:r>
          </a:p>
        </p:txBody>
      </p:sp>
      <p:sp>
        <p:nvSpPr>
          <p:cNvPr id="307" name="Shape 30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467359">
              <a:spcBef>
                <a:spcPts val="2200"/>
              </a:spcBef>
              <a:defRPr sz="4800"/>
            </a:pPr>
          </a:p>
        </p:txBody>
      </p:sp>
      <p:sp>
        <p:nvSpPr>
          <p:cNvPr id="308" name="Shape 308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309" name="pasted-image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752474"/>
            <a:ext cx="13004867" cy="82488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" name="image13.jpeg" descr="snek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92586" y="-1"/>
            <a:ext cx="8290561" cy="97536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5149" y="3249349"/>
            <a:ext cx="3355985" cy="3254902"/>
          </a:xfrm>
          <a:prstGeom prst="rect">
            <a:avLst/>
          </a:prstGeom>
          <a:ln w="12700">
            <a:miter lim="400000"/>
          </a:ln>
        </p:spPr>
      </p:pic>
      <p:pic>
        <p:nvPicPr>
          <p:cNvPr id="314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951078" y="3052667"/>
            <a:ext cx="3102644" cy="3648266"/>
          </a:xfrm>
          <a:prstGeom prst="rect">
            <a:avLst/>
          </a:prstGeom>
          <a:ln w="12700">
            <a:miter lim="400000"/>
          </a:ln>
        </p:spPr>
      </p:pic>
      <p:pic>
        <p:nvPicPr>
          <p:cNvPr id="315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213569" y="2841022"/>
            <a:ext cx="4071555" cy="4071556"/>
          </a:xfrm>
          <a:prstGeom prst="rect">
            <a:avLst/>
          </a:prstGeom>
          <a:ln w="12700">
            <a:miter lim="400000"/>
          </a:ln>
        </p:spPr>
      </p:pic>
      <p:sp>
        <p:nvSpPr>
          <p:cNvPr id="316" name="Shape 316"/>
          <p:cNvSpPr/>
          <p:nvPr/>
        </p:nvSpPr>
        <p:spPr>
          <a:xfrm rot="5400000">
            <a:off x="3713866" y="4105993"/>
            <a:ext cx="763603" cy="15416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5350"/>
                </a:moveTo>
                <a:lnTo>
                  <a:pt x="10800" y="0"/>
                </a:lnTo>
                <a:lnTo>
                  <a:pt x="0" y="5350"/>
                </a:lnTo>
                <a:lnTo>
                  <a:pt x="5400" y="5350"/>
                </a:lnTo>
                <a:lnTo>
                  <a:pt x="5400" y="21600"/>
                </a:lnTo>
                <a:lnTo>
                  <a:pt x="16200" y="21600"/>
                </a:lnTo>
                <a:lnTo>
                  <a:pt x="16200" y="5350"/>
                </a:lnTo>
                <a:close/>
              </a:path>
            </a:pathLst>
          </a:custGeom>
          <a:solidFill>
            <a:schemeClr val="accent5"/>
          </a:solidFill>
          <a:ln w="12700">
            <a:miter lim="400000"/>
          </a:ln>
        </p:spPr>
        <p:txBody>
          <a:bodyPr lIns="65023" tIns="65023" rIns="65023" bIns="65023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317" name="Shape 317"/>
          <p:cNvSpPr/>
          <p:nvPr/>
        </p:nvSpPr>
        <p:spPr>
          <a:xfrm rot="5400000">
            <a:off x="8464161" y="4346700"/>
            <a:ext cx="763603" cy="10602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5350"/>
                </a:moveTo>
                <a:lnTo>
                  <a:pt x="10800" y="0"/>
                </a:lnTo>
                <a:lnTo>
                  <a:pt x="0" y="5350"/>
                </a:lnTo>
                <a:lnTo>
                  <a:pt x="5400" y="5350"/>
                </a:lnTo>
                <a:lnTo>
                  <a:pt x="5400" y="21600"/>
                </a:lnTo>
                <a:lnTo>
                  <a:pt x="16200" y="21600"/>
                </a:lnTo>
                <a:lnTo>
                  <a:pt x="16200" y="5350"/>
                </a:lnTo>
                <a:close/>
              </a:path>
            </a:pathLst>
          </a:custGeom>
          <a:solidFill>
            <a:schemeClr val="accent5"/>
          </a:solidFill>
          <a:ln w="12700">
            <a:miter lim="400000"/>
          </a:ln>
        </p:spPr>
        <p:txBody>
          <a:bodyPr lIns="65023" tIns="65023" rIns="65023" bIns="65023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318" name="Shape 318"/>
          <p:cNvSpPr/>
          <p:nvPr/>
        </p:nvSpPr>
        <p:spPr>
          <a:xfrm>
            <a:off x="5154231" y="6719570"/>
            <a:ext cx="3212745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>
                <a:solidFill>
                  <a:srgbClr val="A6AAA9"/>
                </a:solidFill>
              </a:defRPr>
            </a:lvl1pPr>
          </a:lstStyle>
          <a:p>
            <a:pPr/>
            <a:r>
              <a:t>Chrome Driver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/>
          <p:nvPr>
            <p:ph type="title"/>
          </p:nvPr>
        </p:nvSpPr>
        <p:spPr>
          <a:xfrm>
            <a:off x="406400" y="1536700"/>
            <a:ext cx="12192000" cy="1169260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80"/>
            </a:lvl1pPr>
          </a:lstStyle>
          <a:p>
            <a:pPr/>
            <a:r>
              <a:t>importing selenium</a:t>
            </a:r>
          </a:p>
        </p:txBody>
      </p:sp>
      <p:sp>
        <p:nvSpPr>
          <p:cNvPr id="321" name="Shape 321"/>
          <p:cNvSpPr/>
          <p:nvPr/>
        </p:nvSpPr>
        <p:spPr>
          <a:xfrm>
            <a:off x="455296" y="4826000"/>
            <a:ext cx="12192002" cy="195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51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from selenium import webdriver</a:t>
            </a:r>
          </a:p>
          <a:p>
            <a:pPr>
              <a:defRPr sz="51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/>
          <p:nvPr>
            <p:ph type="title"/>
          </p:nvPr>
        </p:nvSpPr>
        <p:spPr>
          <a:xfrm>
            <a:off x="406400" y="1536700"/>
            <a:ext cx="12192000" cy="1169260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80"/>
            </a:lvl1pPr>
          </a:lstStyle>
          <a:p>
            <a:pPr/>
            <a:r>
              <a:t>chrome web driver</a:t>
            </a:r>
          </a:p>
        </p:txBody>
      </p:sp>
      <p:sp>
        <p:nvSpPr>
          <p:cNvPr id="324" name="Shape 324"/>
          <p:cNvSpPr/>
          <p:nvPr/>
        </p:nvSpPr>
        <p:spPr>
          <a:xfrm>
            <a:off x="455296" y="4826000"/>
            <a:ext cx="12192002" cy="195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51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webdriver.Chrome(“./chromedriver")</a:t>
            </a:r>
          </a:p>
          <a:p>
            <a:pPr>
              <a:defRPr sz="51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hape 326"/>
          <p:cNvSpPr/>
          <p:nvPr>
            <p:ph type="title"/>
          </p:nvPr>
        </p:nvSpPr>
        <p:spPr>
          <a:xfrm>
            <a:off x="406400" y="1536700"/>
            <a:ext cx="12192000" cy="1169260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80"/>
            </a:lvl1pPr>
          </a:lstStyle>
          <a:p>
            <a:pPr/>
            <a:r>
              <a:t>Navigating to URL</a:t>
            </a:r>
          </a:p>
        </p:txBody>
      </p:sp>
      <p:sp>
        <p:nvSpPr>
          <p:cNvPr id="327" name="Shape 327"/>
          <p:cNvSpPr/>
          <p:nvPr/>
        </p:nvSpPr>
        <p:spPr>
          <a:xfrm>
            <a:off x="455296" y="4826000"/>
            <a:ext cx="12192002" cy="195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51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driver.get(“www.craigslist.com”)</a:t>
            </a:r>
          </a:p>
          <a:p>
            <a:pPr>
              <a:defRPr sz="51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Shape 329"/>
          <p:cNvSpPr/>
          <p:nvPr>
            <p:ph type="title"/>
          </p:nvPr>
        </p:nvSpPr>
        <p:spPr>
          <a:xfrm>
            <a:off x="406400" y="1536700"/>
            <a:ext cx="12192000" cy="1169260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80"/>
            </a:lvl1pPr>
          </a:lstStyle>
          <a:p>
            <a:pPr/>
            <a:r>
              <a:t>Selecting links</a:t>
            </a:r>
          </a:p>
        </p:txBody>
      </p:sp>
      <p:sp>
        <p:nvSpPr>
          <p:cNvPr id="330" name="Shape 330"/>
          <p:cNvSpPr/>
          <p:nvPr/>
        </p:nvSpPr>
        <p:spPr>
          <a:xfrm>
            <a:off x="406399" y="5036407"/>
            <a:ext cx="12192002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51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lvl1pPr>
          </a:lstStyle>
          <a:p>
            <a:pPr/>
            <a:r>
              <a:t>.find_element_by_link_text(“next”)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Shape 332"/>
          <p:cNvSpPr/>
          <p:nvPr>
            <p:ph type="title"/>
          </p:nvPr>
        </p:nvSpPr>
        <p:spPr>
          <a:xfrm>
            <a:off x="406400" y="1536700"/>
            <a:ext cx="12192000" cy="1169260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80"/>
            </a:lvl1pPr>
          </a:lstStyle>
          <a:p>
            <a:pPr/>
            <a:r>
              <a:t>Selecting anything</a:t>
            </a:r>
          </a:p>
        </p:txBody>
      </p:sp>
      <p:sp>
        <p:nvSpPr>
          <p:cNvPr id="333" name="Shape 333"/>
          <p:cNvSpPr/>
          <p:nvPr/>
        </p:nvSpPr>
        <p:spPr>
          <a:xfrm>
            <a:off x="259640" y="5036407"/>
            <a:ext cx="1248552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51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lvl1pPr>
          </a:lstStyle>
          <a:p>
            <a:pPr/>
            <a:r>
              <a:t>.find_element_by_css_selector(“p”)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Shape 335"/>
          <p:cNvSpPr/>
          <p:nvPr>
            <p:ph type="title"/>
          </p:nvPr>
        </p:nvSpPr>
        <p:spPr>
          <a:xfrm>
            <a:off x="2802102" y="4038600"/>
            <a:ext cx="7400596" cy="4521200"/>
          </a:xfrm>
          <a:prstGeom prst="rect">
            <a:avLst/>
          </a:prstGeom>
        </p:spPr>
        <p:txBody>
          <a:bodyPr/>
          <a:lstStyle/>
          <a:p>
            <a:pPr/>
            <a:r>
              <a:t>Exercises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/>
          <p:nvPr>
            <p:ph type="title"/>
          </p:nvPr>
        </p:nvSpPr>
        <p:spPr>
          <a:xfrm>
            <a:off x="1082007" y="4156561"/>
            <a:ext cx="10840786" cy="3636094"/>
          </a:xfrm>
          <a:prstGeom prst="rect">
            <a:avLst/>
          </a:prstGeom>
        </p:spPr>
        <p:txBody>
          <a:bodyPr/>
          <a:lstStyle>
            <a:lvl1pPr defTabSz="438150">
              <a:defRPr sz="12750"/>
            </a:lvl1pPr>
          </a:lstStyle>
          <a:p>
            <a:pPr/>
            <a:r>
              <a:t>What is Automation good for?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Shape 337"/>
          <p:cNvSpPr/>
          <p:nvPr>
            <p:ph type="title"/>
          </p:nvPr>
        </p:nvSpPr>
        <p:spPr>
          <a:xfrm>
            <a:off x="406400" y="1536700"/>
            <a:ext cx="12192000" cy="1169260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80"/>
            </a:lvl1pPr>
          </a:lstStyle>
          <a:p>
            <a:pPr/>
            <a:r>
              <a:t>Extract text</a:t>
            </a:r>
          </a:p>
        </p:txBody>
      </p:sp>
      <p:sp>
        <p:nvSpPr>
          <p:cNvPr id="338" name="Shape 338"/>
          <p:cNvSpPr/>
          <p:nvPr/>
        </p:nvSpPr>
        <p:spPr>
          <a:xfrm>
            <a:off x="455296" y="4826000"/>
            <a:ext cx="12192002" cy="195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51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element.text</a:t>
            </a:r>
          </a:p>
          <a:p>
            <a:pPr>
              <a:defRPr sz="51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Shape 340"/>
          <p:cNvSpPr/>
          <p:nvPr>
            <p:ph type="title"/>
          </p:nvPr>
        </p:nvSpPr>
        <p:spPr>
          <a:xfrm>
            <a:off x="406400" y="1536700"/>
            <a:ext cx="12192000" cy="1169260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80"/>
            </a:lvl1pPr>
          </a:lstStyle>
          <a:p>
            <a:pPr/>
            <a:r>
              <a:t>extract attribute</a:t>
            </a:r>
          </a:p>
        </p:txBody>
      </p:sp>
      <p:sp>
        <p:nvSpPr>
          <p:cNvPr id="341" name="Shape 341"/>
          <p:cNvSpPr/>
          <p:nvPr/>
        </p:nvSpPr>
        <p:spPr>
          <a:xfrm>
            <a:off x="406399" y="5036407"/>
            <a:ext cx="12192002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51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lvl1pPr>
          </a:lstStyle>
          <a:p>
            <a:pPr/>
            <a:r>
              <a:t>element.get_attribute(“href”)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Shape 343"/>
          <p:cNvSpPr/>
          <p:nvPr>
            <p:ph type="title"/>
          </p:nvPr>
        </p:nvSpPr>
        <p:spPr>
          <a:xfrm>
            <a:off x="406400" y="1536700"/>
            <a:ext cx="12192000" cy="1169260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80"/>
            </a:lvl1pPr>
          </a:lstStyle>
          <a:p>
            <a:pPr/>
            <a:r>
              <a:t>Input text into fields</a:t>
            </a:r>
          </a:p>
        </p:txBody>
      </p:sp>
      <p:sp>
        <p:nvSpPr>
          <p:cNvPr id="344" name="Shape 344"/>
          <p:cNvSpPr/>
          <p:nvPr/>
        </p:nvSpPr>
        <p:spPr>
          <a:xfrm>
            <a:off x="259640" y="5036407"/>
            <a:ext cx="1248552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51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lvl1pPr>
          </a:lstStyle>
          <a:p>
            <a:pPr/>
            <a:r>
              <a:t>element.send_keys(“how to surf”)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Shape 346"/>
          <p:cNvSpPr/>
          <p:nvPr>
            <p:ph type="title"/>
          </p:nvPr>
        </p:nvSpPr>
        <p:spPr>
          <a:xfrm>
            <a:off x="406400" y="1536700"/>
            <a:ext cx="12192000" cy="1169260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80"/>
            </a:lvl1pPr>
          </a:lstStyle>
          <a:p>
            <a:pPr/>
            <a:r>
              <a:t>Take a screenshot</a:t>
            </a:r>
          </a:p>
        </p:txBody>
      </p:sp>
      <p:sp>
        <p:nvSpPr>
          <p:cNvPr id="347" name="Shape 347"/>
          <p:cNvSpPr/>
          <p:nvPr/>
        </p:nvSpPr>
        <p:spPr>
          <a:xfrm>
            <a:off x="614316" y="4869328"/>
            <a:ext cx="1248552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51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lvl1pPr>
          </a:lstStyle>
          <a:p>
            <a:pPr/>
            <a:r>
              <a:t>driver.save_screenshot(“me.jpg”)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Shape 349"/>
          <p:cNvSpPr/>
          <p:nvPr>
            <p:ph type="title"/>
          </p:nvPr>
        </p:nvSpPr>
        <p:spPr>
          <a:xfrm>
            <a:off x="3612791" y="2616200"/>
            <a:ext cx="7400596" cy="4521201"/>
          </a:xfrm>
          <a:prstGeom prst="rect">
            <a:avLst/>
          </a:prstGeom>
        </p:spPr>
        <p:txBody>
          <a:bodyPr/>
          <a:lstStyle/>
          <a:p>
            <a:pPr/>
            <a:r>
              <a:t>Python review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Shape 351"/>
          <p:cNvSpPr/>
          <p:nvPr>
            <p:ph type="title"/>
          </p:nvPr>
        </p:nvSpPr>
        <p:spPr>
          <a:xfrm>
            <a:off x="406400" y="1536700"/>
            <a:ext cx="12192000" cy="999530"/>
          </a:xfrm>
          <a:prstGeom prst="rect">
            <a:avLst/>
          </a:prstGeom>
        </p:spPr>
        <p:txBody>
          <a:bodyPr/>
          <a:lstStyle>
            <a:lvl1pPr>
              <a:defRPr sz="7000"/>
            </a:lvl1pPr>
          </a:lstStyle>
          <a:p>
            <a:pPr/>
            <a:r>
              <a:t>Values: What kinds ARE THERE?</a:t>
            </a:r>
          </a:p>
        </p:txBody>
      </p:sp>
      <p:sp>
        <p:nvSpPr>
          <p:cNvPr id="352" name="Shape 352"/>
          <p:cNvSpPr/>
          <p:nvPr>
            <p:ph type="body" idx="1"/>
          </p:nvPr>
        </p:nvSpPr>
        <p:spPr>
          <a:xfrm>
            <a:off x="647700" y="3066806"/>
            <a:ext cx="11493039" cy="5109041"/>
          </a:xfrm>
          <a:prstGeom prst="rect">
            <a:avLst/>
          </a:prstGeom>
        </p:spPr>
        <p:txBody>
          <a:bodyPr anchor="t"/>
          <a:lstStyle/>
          <a:p>
            <a:pPr marL="444500" indent="-444500" defTabSz="584200">
              <a:lnSpc>
                <a:spcPct val="100000"/>
              </a:lnSpc>
              <a:spcBef>
                <a:spcPts val="2800"/>
              </a:spcBef>
              <a:buClr>
                <a:schemeClr val="accent1"/>
              </a:buClr>
              <a:buSzPct val="104999"/>
              <a:buFont typeface="Avenir Next"/>
              <a:buChar char="▸"/>
              <a:defRPr cap="none" spc="0" sz="540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Int</a:t>
            </a:r>
          </a:p>
          <a:p>
            <a:pPr marL="444500" indent="-444500" defTabSz="584200">
              <a:lnSpc>
                <a:spcPct val="100000"/>
              </a:lnSpc>
              <a:spcBef>
                <a:spcPts val="2800"/>
              </a:spcBef>
              <a:buClr>
                <a:schemeClr val="accent1"/>
              </a:buClr>
              <a:buSzPct val="104999"/>
              <a:buFont typeface="Avenir Next"/>
              <a:buChar char="▸"/>
              <a:defRPr cap="none" spc="0" sz="540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Float</a:t>
            </a:r>
          </a:p>
          <a:p>
            <a:pPr marL="444500" indent="-444500" defTabSz="584200">
              <a:lnSpc>
                <a:spcPct val="100000"/>
              </a:lnSpc>
              <a:spcBef>
                <a:spcPts val="2800"/>
              </a:spcBef>
              <a:buClr>
                <a:schemeClr val="accent1"/>
              </a:buClr>
              <a:buSzPct val="104999"/>
              <a:buFont typeface="Avenir Next"/>
              <a:buChar char="▸"/>
              <a:defRPr cap="none" spc="0" sz="540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String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Shape 354"/>
          <p:cNvSpPr/>
          <p:nvPr>
            <p:ph type="title"/>
          </p:nvPr>
        </p:nvSpPr>
        <p:spPr>
          <a:xfrm>
            <a:off x="406400" y="1536700"/>
            <a:ext cx="12192000" cy="999530"/>
          </a:xfrm>
          <a:prstGeom prst="rect">
            <a:avLst/>
          </a:prstGeom>
        </p:spPr>
        <p:txBody>
          <a:bodyPr/>
          <a:lstStyle>
            <a:lvl1pPr>
              <a:defRPr sz="7000"/>
            </a:lvl1pPr>
          </a:lstStyle>
          <a:p>
            <a:pPr/>
            <a:r>
              <a:t>Mixing data types</a:t>
            </a:r>
          </a:p>
        </p:txBody>
      </p:sp>
      <p:sp>
        <p:nvSpPr>
          <p:cNvPr id="355" name="Shape 355"/>
          <p:cNvSpPr/>
          <p:nvPr/>
        </p:nvSpPr>
        <p:spPr>
          <a:xfrm>
            <a:off x="556366" y="4260848"/>
            <a:ext cx="11454712" cy="927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54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lvl1pPr>
          </a:lstStyle>
          <a:p>
            <a:pPr/>
            <a:r>
              <a:t>1 + 7.0 = 8.0</a:t>
            </a:r>
          </a:p>
        </p:txBody>
      </p:sp>
      <p:sp>
        <p:nvSpPr>
          <p:cNvPr id="356" name="Shape 356"/>
          <p:cNvSpPr/>
          <p:nvPr/>
        </p:nvSpPr>
        <p:spPr>
          <a:xfrm rot="18546354">
            <a:off x="6693316" y="4412248"/>
            <a:ext cx="157389" cy="717637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357" name="Shape 357"/>
          <p:cNvSpPr/>
          <p:nvPr/>
        </p:nvSpPr>
        <p:spPr>
          <a:xfrm rot="2624366">
            <a:off x="7299697" y="3930634"/>
            <a:ext cx="170442" cy="1227898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Shape 359"/>
          <p:cNvSpPr/>
          <p:nvPr>
            <p:ph type="title"/>
          </p:nvPr>
        </p:nvSpPr>
        <p:spPr>
          <a:xfrm>
            <a:off x="406400" y="1536700"/>
            <a:ext cx="12192000" cy="999530"/>
          </a:xfrm>
          <a:prstGeom prst="rect">
            <a:avLst/>
          </a:prstGeom>
        </p:spPr>
        <p:txBody>
          <a:bodyPr/>
          <a:lstStyle>
            <a:lvl1pPr>
              <a:defRPr sz="7000"/>
            </a:lvl1pPr>
          </a:lstStyle>
          <a:p>
            <a:pPr/>
            <a:r>
              <a:t>Mixing data types</a:t>
            </a:r>
          </a:p>
        </p:txBody>
      </p:sp>
      <p:sp>
        <p:nvSpPr>
          <p:cNvPr id="360" name="Shape 360"/>
          <p:cNvSpPr/>
          <p:nvPr/>
        </p:nvSpPr>
        <p:spPr>
          <a:xfrm>
            <a:off x="556366" y="4260848"/>
            <a:ext cx="11454712" cy="927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54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lvl1pPr>
          </a:lstStyle>
          <a:p>
            <a:pPr/>
            <a:r>
              <a:t>1 + 7.0 = 8.2</a:t>
            </a:r>
          </a:p>
        </p:txBody>
      </p:sp>
      <p:sp>
        <p:nvSpPr>
          <p:cNvPr id="361" name="Shape 361"/>
          <p:cNvSpPr/>
          <p:nvPr/>
        </p:nvSpPr>
        <p:spPr>
          <a:xfrm rot="18546354">
            <a:off x="6693316" y="4412248"/>
            <a:ext cx="157389" cy="717637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362" name="Shape 362"/>
          <p:cNvSpPr/>
          <p:nvPr/>
        </p:nvSpPr>
        <p:spPr>
          <a:xfrm rot="2624366">
            <a:off x="7299697" y="3930634"/>
            <a:ext cx="170442" cy="1227898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363" name="Shape 363"/>
          <p:cNvSpPr/>
          <p:nvPr/>
        </p:nvSpPr>
        <p:spPr>
          <a:xfrm>
            <a:off x="556366" y="5691716"/>
            <a:ext cx="11454712" cy="927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54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1 + “7.0” = </a:t>
            </a:r>
            <a:r>
              <a:rPr>
                <a:solidFill>
                  <a:schemeClr val="accent5"/>
                </a:solidFill>
              </a:rPr>
              <a:t>error</a:t>
            </a:r>
          </a:p>
        </p:txBody>
      </p:sp>
      <p:sp>
        <p:nvSpPr>
          <p:cNvPr id="364" name="Shape 364"/>
          <p:cNvSpPr/>
          <p:nvPr/>
        </p:nvSpPr>
        <p:spPr>
          <a:xfrm rot="2859210">
            <a:off x="6922709" y="6142973"/>
            <a:ext cx="1542640" cy="325931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365" name="Shape 365"/>
          <p:cNvSpPr/>
          <p:nvPr/>
        </p:nvSpPr>
        <p:spPr>
          <a:xfrm rot="18911602">
            <a:off x="6930445" y="6113328"/>
            <a:ext cx="1597713" cy="310156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Shape 367"/>
          <p:cNvSpPr/>
          <p:nvPr>
            <p:ph type="title"/>
          </p:nvPr>
        </p:nvSpPr>
        <p:spPr>
          <a:xfrm>
            <a:off x="406400" y="1536700"/>
            <a:ext cx="12192000" cy="999530"/>
          </a:xfrm>
          <a:prstGeom prst="rect">
            <a:avLst/>
          </a:prstGeom>
        </p:spPr>
        <p:txBody>
          <a:bodyPr/>
          <a:lstStyle>
            <a:lvl1pPr>
              <a:defRPr sz="7000"/>
            </a:lvl1pPr>
          </a:lstStyle>
          <a:p>
            <a:pPr/>
            <a:r>
              <a:t>Mixing data types</a:t>
            </a:r>
          </a:p>
        </p:txBody>
      </p:sp>
      <p:sp>
        <p:nvSpPr>
          <p:cNvPr id="368" name="Shape 368"/>
          <p:cNvSpPr/>
          <p:nvPr/>
        </p:nvSpPr>
        <p:spPr>
          <a:xfrm>
            <a:off x="556366" y="4260848"/>
            <a:ext cx="11454712" cy="927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54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lvl1pPr>
          </a:lstStyle>
          <a:p>
            <a:pPr/>
            <a:r>
              <a:t>1 + 7.0 = 8</a:t>
            </a:r>
          </a:p>
        </p:txBody>
      </p:sp>
      <p:sp>
        <p:nvSpPr>
          <p:cNvPr id="369" name="Shape 369"/>
          <p:cNvSpPr/>
          <p:nvPr/>
        </p:nvSpPr>
        <p:spPr>
          <a:xfrm rot="18546354">
            <a:off x="6693316" y="4412248"/>
            <a:ext cx="157389" cy="717637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370" name="Shape 370"/>
          <p:cNvSpPr/>
          <p:nvPr/>
        </p:nvSpPr>
        <p:spPr>
          <a:xfrm rot="2624366">
            <a:off x="7299697" y="3930634"/>
            <a:ext cx="170442" cy="1227898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371" name="Shape 371"/>
          <p:cNvSpPr/>
          <p:nvPr/>
        </p:nvSpPr>
        <p:spPr>
          <a:xfrm>
            <a:off x="556366" y="5691716"/>
            <a:ext cx="11454712" cy="927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54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lvl1pPr>
          </a:lstStyle>
          <a:p>
            <a:pPr/>
            <a:r>
              <a:t>1 + int(“7.0”) = 8.0</a:t>
            </a:r>
          </a:p>
        </p:txBody>
      </p:sp>
      <p:sp>
        <p:nvSpPr>
          <p:cNvPr id="372" name="Shape 372"/>
          <p:cNvSpPr/>
          <p:nvPr/>
        </p:nvSpPr>
        <p:spPr>
          <a:xfrm rot="18546354">
            <a:off x="8564449" y="5809248"/>
            <a:ext cx="157389" cy="717637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373" name="Shape 373"/>
          <p:cNvSpPr/>
          <p:nvPr/>
        </p:nvSpPr>
        <p:spPr>
          <a:xfrm rot="2624366">
            <a:off x="9170830" y="5327634"/>
            <a:ext cx="170442" cy="1227898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Shape 375"/>
          <p:cNvSpPr/>
          <p:nvPr>
            <p:ph type="title"/>
          </p:nvPr>
        </p:nvSpPr>
        <p:spPr>
          <a:xfrm>
            <a:off x="406400" y="1536700"/>
            <a:ext cx="12192000" cy="1169260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80"/>
            </a:lvl1pPr>
          </a:lstStyle>
          <a:p>
            <a:pPr/>
            <a:r>
              <a:t>For-Loops</a:t>
            </a:r>
          </a:p>
        </p:txBody>
      </p:sp>
      <p:sp>
        <p:nvSpPr>
          <p:cNvPr id="376" name="Shape 376"/>
          <p:cNvSpPr/>
          <p:nvPr>
            <p:ph type="body" sz="half" idx="1"/>
          </p:nvPr>
        </p:nvSpPr>
        <p:spPr>
          <a:xfrm>
            <a:off x="406400" y="3953767"/>
            <a:ext cx="12192000" cy="2531601"/>
          </a:xfrm>
          <a:prstGeom prst="rect">
            <a:avLst/>
          </a:prstGeom>
        </p:spPr>
        <p:txBody>
          <a:bodyPr/>
          <a:lstStyle/>
          <a:p>
            <a:pPr marL="649492" indent="-649492" defTabSz="537463">
              <a:spcBef>
                <a:spcPts val="2500"/>
              </a:spcBef>
              <a:buClrTx/>
              <a:buSzPct val="40000"/>
              <a:buFontTx/>
              <a:buBlip>
                <a:blip r:embed="rId2"/>
              </a:buBlip>
              <a:defRPr sz="5888"/>
            </a:pPr>
            <a:r>
              <a:t>Repeats a chunk of code</a:t>
            </a:r>
          </a:p>
          <a:p>
            <a:pPr marL="649492" indent="-649492" defTabSz="537463">
              <a:lnSpc>
                <a:spcPct val="200000"/>
              </a:lnSpc>
              <a:spcBef>
                <a:spcPts val="2500"/>
              </a:spcBef>
              <a:buClrTx/>
              <a:buSzPct val="40000"/>
              <a:buFontTx/>
              <a:buBlip>
                <a:blip r:embed="rId2"/>
              </a:buBlip>
              <a:defRPr sz="5888"/>
            </a:pPr>
            <a:r>
              <a:t>Hands in different item each time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</a:t>
            </a:r>
          </a:p>
        </p:txBody>
      </p:sp>
      <p:sp>
        <p:nvSpPr>
          <p:cNvPr id="218" name="Shape 21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467359">
              <a:spcBef>
                <a:spcPts val="2200"/>
              </a:spcBef>
              <a:defRPr sz="4800"/>
            </a:pPr>
          </a:p>
        </p:txBody>
      </p:sp>
      <p:sp>
        <p:nvSpPr>
          <p:cNvPr id="219" name="Shape 21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20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246" y="331592"/>
            <a:ext cx="12986308" cy="909041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Shape 378"/>
          <p:cNvSpPr/>
          <p:nvPr>
            <p:ph type="title" idx="4294967295"/>
          </p:nvPr>
        </p:nvSpPr>
        <p:spPr>
          <a:xfrm>
            <a:off x="644028" y="714129"/>
            <a:ext cx="6027144" cy="1417969"/>
          </a:xfrm>
          <a:prstGeom prst="rect">
            <a:avLst/>
          </a:prstGeom>
        </p:spPr>
        <p:txBody>
          <a:bodyPr/>
          <a:lstStyle>
            <a:lvl1pPr defTabSz="461518">
              <a:spcBef>
                <a:spcPts val="2200"/>
              </a:spcBef>
              <a:defRPr sz="10270"/>
            </a:lvl1pPr>
          </a:lstStyle>
          <a:p>
            <a:pPr/>
            <a:r>
              <a:t>For-loops</a:t>
            </a:r>
          </a:p>
        </p:txBody>
      </p:sp>
      <p:sp>
        <p:nvSpPr>
          <p:cNvPr id="379" name="Shape 379"/>
          <p:cNvSpPr/>
          <p:nvPr/>
        </p:nvSpPr>
        <p:spPr>
          <a:xfrm>
            <a:off x="579816" y="3435350"/>
            <a:ext cx="12116101" cy="318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54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pets = [“dog”, “cat”, “fish”]</a:t>
            </a:r>
          </a:p>
          <a:p>
            <a:pPr>
              <a:defRPr sz="54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for pet in pets:</a:t>
            </a:r>
          </a:p>
          <a:p>
            <a:pPr>
              <a:defRPr sz="54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    print(pet)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Shape 381"/>
          <p:cNvSpPr/>
          <p:nvPr>
            <p:ph type="title" idx="4294967295"/>
          </p:nvPr>
        </p:nvSpPr>
        <p:spPr>
          <a:xfrm>
            <a:off x="644028" y="714129"/>
            <a:ext cx="6027144" cy="1417969"/>
          </a:xfrm>
          <a:prstGeom prst="rect">
            <a:avLst/>
          </a:prstGeom>
        </p:spPr>
        <p:txBody>
          <a:bodyPr/>
          <a:lstStyle>
            <a:lvl1pPr defTabSz="461518">
              <a:spcBef>
                <a:spcPts val="2200"/>
              </a:spcBef>
              <a:defRPr sz="10270"/>
            </a:lvl1pPr>
          </a:lstStyle>
          <a:p>
            <a:pPr/>
            <a:r>
              <a:t>For-loops</a:t>
            </a:r>
          </a:p>
        </p:txBody>
      </p:sp>
      <p:sp>
        <p:nvSpPr>
          <p:cNvPr id="382" name="Shape 382"/>
          <p:cNvSpPr/>
          <p:nvPr/>
        </p:nvSpPr>
        <p:spPr>
          <a:xfrm>
            <a:off x="579816" y="3435350"/>
            <a:ext cx="12116101" cy="318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54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pets = [</a:t>
            </a:r>
            <a:r>
              <a:rPr>
                <a:solidFill>
                  <a:schemeClr val="accent3"/>
                </a:solidFill>
              </a:rPr>
              <a:t>“dog”</a:t>
            </a:r>
            <a:r>
              <a:t>, “cat”, “fish”]</a:t>
            </a:r>
          </a:p>
          <a:p>
            <a:pPr>
              <a:defRPr sz="54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for pet in pets:</a:t>
            </a:r>
          </a:p>
          <a:p>
            <a:pPr>
              <a:defRPr sz="54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    print(pet)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Shape 384"/>
          <p:cNvSpPr/>
          <p:nvPr>
            <p:ph type="title" idx="4294967295"/>
          </p:nvPr>
        </p:nvSpPr>
        <p:spPr>
          <a:xfrm>
            <a:off x="644028" y="714129"/>
            <a:ext cx="6027144" cy="1417969"/>
          </a:xfrm>
          <a:prstGeom prst="rect">
            <a:avLst/>
          </a:prstGeom>
        </p:spPr>
        <p:txBody>
          <a:bodyPr/>
          <a:lstStyle>
            <a:lvl1pPr defTabSz="461518">
              <a:spcBef>
                <a:spcPts val="2200"/>
              </a:spcBef>
              <a:defRPr sz="10270"/>
            </a:lvl1pPr>
          </a:lstStyle>
          <a:p>
            <a:pPr/>
            <a:r>
              <a:t>For-loops</a:t>
            </a:r>
          </a:p>
        </p:txBody>
      </p:sp>
      <p:sp>
        <p:nvSpPr>
          <p:cNvPr id="385" name="Shape 385"/>
          <p:cNvSpPr/>
          <p:nvPr/>
        </p:nvSpPr>
        <p:spPr>
          <a:xfrm>
            <a:off x="579816" y="3435350"/>
            <a:ext cx="12116101" cy="318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54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pets = [</a:t>
            </a:r>
            <a:r>
              <a:rPr>
                <a:solidFill>
                  <a:schemeClr val="accent3"/>
                </a:solidFill>
              </a:rPr>
              <a:t>“dog”</a:t>
            </a:r>
            <a:r>
              <a:t>, “cat”, “fish”]</a:t>
            </a:r>
          </a:p>
          <a:p>
            <a:pPr>
              <a:defRPr sz="54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for pet in pets:</a:t>
            </a:r>
          </a:p>
          <a:p>
            <a:pPr>
              <a:defRPr sz="54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    print(</a:t>
            </a:r>
            <a:r>
              <a:rPr>
                <a:solidFill>
                  <a:schemeClr val="accent3"/>
                </a:solidFill>
              </a:rPr>
              <a:t>“dog”</a:t>
            </a:r>
            <a:r>
              <a:t>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Shape 387"/>
          <p:cNvSpPr/>
          <p:nvPr>
            <p:ph type="title" idx="4294967295"/>
          </p:nvPr>
        </p:nvSpPr>
        <p:spPr>
          <a:xfrm>
            <a:off x="644028" y="714129"/>
            <a:ext cx="6027144" cy="1417969"/>
          </a:xfrm>
          <a:prstGeom prst="rect">
            <a:avLst/>
          </a:prstGeom>
        </p:spPr>
        <p:txBody>
          <a:bodyPr/>
          <a:lstStyle>
            <a:lvl1pPr defTabSz="461518">
              <a:spcBef>
                <a:spcPts val="2200"/>
              </a:spcBef>
              <a:defRPr sz="10270"/>
            </a:lvl1pPr>
          </a:lstStyle>
          <a:p>
            <a:pPr/>
            <a:r>
              <a:t>For-loops</a:t>
            </a:r>
          </a:p>
        </p:txBody>
      </p:sp>
      <p:sp>
        <p:nvSpPr>
          <p:cNvPr id="388" name="Shape 388"/>
          <p:cNvSpPr/>
          <p:nvPr/>
        </p:nvSpPr>
        <p:spPr>
          <a:xfrm>
            <a:off x="579816" y="3435350"/>
            <a:ext cx="12116101" cy="318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54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pets = [“dog”, </a:t>
            </a:r>
            <a:r>
              <a:rPr>
                <a:solidFill>
                  <a:schemeClr val="accent3"/>
                </a:solidFill>
              </a:rPr>
              <a:t>“cat”</a:t>
            </a:r>
            <a:r>
              <a:t>, “fish”]</a:t>
            </a:r>
          </a:p>
          <a:p>
            <a:pPr>
              <a:defRPr sz="54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for pet in pets:</a:t>
            </a:r>
          </a:p>
          <a:p>
            <a:pPr>
              <a:defRPr sz="54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    print(</a:t>
            </a:r>
            <a:r>
              <a:rPr>
                <a:solidFill>
                  <a:schemeClr val="accent3"/>
                </a:solidFill>
              </a:rPr>
              <a:t>“cat”</a:t>
            </a:r>
            <a:r>
              <a:t>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Shape 39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467359">
              <a:spcBef>
                <a:spcPts val="2200"/>
              </a:spcBef>
              <a:defRPr sz="4800"/>
            </a:pPr>
          </a:p>
        </p:txBody>
      </p:sp>
      <p:sp>
        <p:nvSpPr>
          <p:cNvPr id="391" name="Shape 391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392" name="pasted-image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82303" y="960635"/>
            <a:ext cx="13919482" cy="783243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4" name="pasted-image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41639" t="0" r="20860" b="0"/>
          <a:stretch>
            <a:fillRect/>
          </a:stretch>
        </p:blipFill>
        <p:spPr>
          <a:xfrm>
            <a:off x="0" y="0"/>
            <a:ext cx="5486400" cy="9753600"/>
          </a:xfrm>
          <a:prstGeom prst="rect">
            <a:avLst/>
          </a:prstGeom>
        </p:spPr>
      </p:pic>
      <p:sp>
        <p:nvSpPr>
          <p:cNvPr id="395" name="Shape 39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Gmail</a:t>
            </a:r>
          </a:p>
        </p:txBody>
      </p:sp>
      <p:sp>
        <p:nvSpPr>
          <p:cNvPr id="396" name="Shape 39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automating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Shape 398"/>
          <p:cNvSpPr/>
          <p:nvPr>
            <p:ph type="title"/>
          </p:nvPr>
        </p:nvSpPr>
        <p:spPr>
          <a:xfrm>
            <a:off x="2802102" y="4038600"/>
            <a:ext cx="7400596" cy="4521200"/>
          </a:xfrm>
          <a:prstGeom prst="rect">
            <a:avLst/>
          </a:prstGeom>
        </p:spPr>
        <p:txBody>
          <a:bodyPr/>
          <a:lstStyle/>
          <a:p>
            <a:pPr/>
            <a:r>
              <a:t>Exercises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Shape 400"/>
          <p:cNvSpPr/>
          <p:nvPr>
            <p:ph type="title"/>
          </p:nvPr>
        </p:nvSpPr>
        <p:spPr>
          <a:xfrm>
            <a:off x="2802102" y="4038600"/>
            <a:ext cx="7400596" cy="4521200"/>
          </a:xfrm>
          <a:prstGeom prst="rect">
            <a:avLst/>
          </a:prstGeom>
        </p:spPr>
        <p:txBody>
          <a:bodyPr/>
          <a:lstStyle/>
          <a:p>
            <a:pPr/>
            <a:r>
              <a:t>Projects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2" name="pasted-image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35244" t="0" r="35244" b="0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403" name="Shape 40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3305">
              <a:defRPr sz="15810"/>
            </a:lvl1pPr>
          </a:lstStyle>
          <a:p>
            <a:pPr/>
            <a:r>
              <a:t>Response</a:t>
            </a:r>
          </a:p>
        </p:txBody>
      </p:sp>
      <p:sp>
        <p:nvSpPr>
          <p:cNvPr id="404" name="Shape 40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Automated email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6" name="pasted-image.jpe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31325" t="0" r="31325" b="0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407" name="Shape 40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9148">
              <a:defRPr sz="15980"/>
            </a:lvl1pPr>
          </a:lstStyle>
          <a:p>
            <a:pPr/>
            <a:r>
              <a:t>Research</a:t>
            </a:r>
          </a:p>
        </p:txBody>
      </p:sp>
      <p:sp>
        <p:nvSpPr>
          <p:cNvPr id="408" name="Shape 40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Automated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467359">
              <a:spcBef>
                <a:spcPts val="2200"/>
              </a:spcBef>
              <a:defRPr sz="4800"/>
            </a:pPr>
          </a:p>
        </p:txBody>
      </p:sp>
      <p:pic>
        <p:nvPicPr>
          <p:cNvPr id="223" name="pasted-image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3872" y="1496918"/>
            <a:ext cx="13012544" cy="675976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" name="pasted-image.jpe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31382" t="0" r="31382" b="0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411" name="Shape 41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Alert</a:t>
            </a:r>
          </a:p>
        </p:txBody>
      </p:sp>
      <p:sp>
        <p:nvSpPr>
          <p:cNvPr id="412" name="Shape 41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Automated ticket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Shape 414"/>
          <p:cNvSpPr/>
          <p:nvPr>
            <p:ph type="title"/>
          </p:nvPr>
        </p:nvSpPr>
        <p:spPr>
          <a:xfrm>
            <a:off x="3013384" y="3025238"/>
            <a:ext cx="10265518" cy="4521201"/>
          </a:xfrm>
          <a:prstGeom prst="rect">
            <a:avLst/>
          </a:prstGeom>
        </p:spPr>
        <p:txBody>
          <a:bodyPr/>
          <a:lstStyle/>
          <a:p>
            <a:pPr/>
            <a:r>
              <a:t>Advanced Topics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Shape 416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</a:t>
            </a:r>
          </a:p>
        </p:txBody>
      </p:sp>
      <p:sp>
        <p:nvSpPr>
          <p:cNvPr id="417" name="Shape 41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467359">
              <a:spcBef>
                <a:spcPts val="2200"/>
              </a:spcBef>
              <a:defRPr sz="4800"/>
            </a:pPr>
          </a:p>
        </p:txBody>
      </p:sp>
      <p:sp>
        <p:nvSpPr>
          <p:cNvPr id="418" name="Shape 418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419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941831" y="-1"/>
            <a:ext cx="20789901" cy="9753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Shape 421"/>
          <p:cNvSpPr/>
          <p:nvPr>
            <p:ph type="title"/>
          </p:nvPr>
        </p:nvSpPr>
        <p:spPr>
          <a:xfrm>
            <a:off x="650239" y="390596"/>
            <a:ext cx="11704322" cy="16256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Beautiful Soup</a:t>
            </a:r>
          </a:p>
        </p:txBody>
      </p:sp>
      <p:sp>
        <p:nvSpPr>
          <p:cNvPr id="422" name="Shape 422"/>
          <p:cNvSpPr/>
          <p:nvPr>
            <p:ph type="body" idx="1"/>
          </p:nvPr>
        </p:nvSpPr>
        <p:spPr>
          <a:xfrm>
            <a:off x="650239" y="2275840"/>
            <a:ext cx="11704322" cy="643692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Helps Python extract data from HTML</a:t>
            </a:r>
          </a:p>
        </p:txBody>
      </p:sp>
      <p:pic>
        <p:nvPicPr>
          <p:cNvPr id="423" name="image14.png" descr="Screen Shot 2018-04-30 at 10.16.42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8613" y="4009811"/>
            <a:ext cx="11474828" cy="455168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Shape 425"/>
          <p:cNvSpPr/>
          <p:nvPr>
            <p:ph type="title"/>
          </p:nvPr>
        </p:nvSpPr>
        <p:spPr>
          <a:xfrm>
            <a:off x="406400" y="1536700"/>
            <a:ext cx="12192000" cy="1169260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80"/>
            </a:lvl1pPr>
          </a:lstStyle>
          <a:p>
            <a:pPr/>
            <a:r>
              <a:t>iframes</a:t>
            </a:r>
          </a:p>
        </p:txBody>
      </p:sp>
      <p:pic>
        <p:nvPicPr>
          <p:cNvPr id="426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65876" y="3485198"/>
            <a:ext cx="13136552" cy="420369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Shape 428"/>
          <p:cNvSpPr/>
          <p:nvPr>
            <p:ph type="title"/>
          </p:nvPr>
        </p:nvSpPr>
        <p:spPr>
          <a:xfrm>
            <a:off x="650239" y="390596"/>
            <a:ext cx="11704322" cy="16256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APIs</a:t>
            </a:r>
          </a:p>
        </p:txBody>
      </p:sp>
      <p:pic>
        <p:nvPicPr>
          <p:cNvPr id="429" name="image16.jpeg" descr="robot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33973" y="3560182"/>
            <a:ext cx="9753601" cy="6181727"/>
          </a:xfrm>
          <a:prstGeom prst="rect">
            <a:avLst/>
          </a:prstGeom>
          <a:ln w="12700">
            <a:miter lim="400000"/>
          </a:ln>
        </p:spPr>
      </p:pic>
      <p:sp>
        <p:nvSpPr>
          <p:cNvPr id="430" name="Shape 430"/>
          <p:cNvSpPr/>
          <p:nvPr>
            <p:ph type="body" idx="1"/>
          </p:nvPr>
        </p:nvSpPr>
        <p:spPr>
          <a:xfrm>
            <a:off x="650239" y="2275840"/>
            <a:ext cx="11704322" cy="6436926"/>
          </a:xfrm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FFFFFF"/>
                </a:solidFill>
              </a:defRPr>
            </a:pPr>
            <a:r>
              <a:t>Made for robots, not human eyeballs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t>Like a website without the visuals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Shape 434"/>
          <p:cNvSpPr/>
          <p:nvPr>
            <p:ph type="title"/>
          </p:nvPr>
        </p:nvSpPr>
        <p:spPr>
          <a:xfrm>
            <a:off x="650239" y="390596"/>
            <a:ext cx="11704322" cy="16256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robots.txt</a:t>
            </a:r>
          </a:p>
        </p:txBody>
      </p:sp>
      <p:sp>
        <p:nvSpPr>
          <p:cNvPr id="435" name="Shape 435"/>
          <p:cNvSpPr/>
          <p:nvPr/>
        </p:nvSpPr>
        <p:spPr>
          <a:xfrm>
            <a:off x="866986" y="2167466"/>
            <a:ext cx="11487575" cy="1425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>
            <a:spAutoFit/>
          </a:bodyPr>
          <a:lstStyle>
            <a:lvl1pPr defTabSz="650240">
              <a:spcBef>
                <a:spcPts val="0"/>
              </a:spcBef>
              <a:defRPr sz="4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Tells webscraping programs where they should/shouldn’t go</a:t>
            </a:r>
          </a:p>
        </p:txBody>
      </p:sp>
      <p:pic>
        <p:nvPicPr>
          <p:cNvPr id="436" name="image15.png" descr="Screen Shot 2018-05-01 at 12.22.33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66986" y="4660053"/>
            <a:ext cx="9769723" cy="29260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</a:t>
            </a:r>
          </a:p>
        </p:txBody>
      </p:sp>
      <p:sp>
        <p:nvSpPr>
          <p:cNvPr id="226" name="Shape 22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467359">
              <a:spcBef>
                <a:spcPts val="2200"/>
              </a:spcBef>
              <a:defRPr sz="4800"/>
            </a:pPr>
          </a:p>
        </p:txBody>
      </p:sp>
      <p:sp>
        <p:nvSpPr>
          <p:cNvPr id="227" name="Shape 22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28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222250"/>
            <a:ext cx="13004800" cy="108077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</a:t>
            </a:r>
          </a:p>
        </p:txBody>
      </p:sp>
      <p:sp>
        <p:nvSpPr>
          <p:cNvPr id="231" name="Shape 23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467359">
              <a:spcBef>
                <a:spcPts val="2200"/>
              </a:spcBef>
              <a:defRPr sz="4800"/>
            </a:pPr>
          </a:p>
        </p:txBody>
      </p:sp>
      <p:sp>
        <p:nvSpPr>
          <p:cNvPr id="232" name="Shape 232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33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76200"/>
            <a:ext cx="13004800" cy="990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/>
          <p:nvPr>
            <p:ph type="title"/>
          </p:nvPr>
        </p:nvSpPr>
        <p:spPr>
          <a:xfrm>
            <a:off x="3315263" y="677332"/>
            <a:ext cx="7189310" cy="1960665"/>
          </a:xfrm>
          <a:prstGeom prst="rect">
            <a:avLst/>
          </a:prstGeom>
        </p:spPr>
        <p:txBody>
          <a:bodyPr/>
          <a:lstStyle>
            <a:lvl1pPr>
              <a:defRPr sz="12000"/>
            </a:lvl1pPr>
          </a:lstStyle>
          <a:p>
            <a:pPr/>
            <a:r>
              <a:t>Class format</a:t>
            </a:r>
          </a:p>
        </p:txBody>
      </p:sp>
      <p:graphicFrame>
        <p:nvGraphicFramePr>
          <p:cNvPr id="236" name="Chart 236"/>
          <p:cNvGraphicFramePr/>
          <p:nvPr/>
        </p:nvGraphicFramePr>
        <p:xfrm>
          <a:off x="406399" y="2552999"/>
          <a:ext cx="12131042" cy="6771982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2"/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New_Template7">
  <a:themeElements>
    <a:clrScheme name="New_Template7">
      <a:dk1>
        <a:srgbClr val="222222"/>
      </a:dk1>
      <a:lt1>
        <a:srgbClr val="838787"/>
      </a:lt1>
      <a:dk2>
        <a:srgbClr val="222222"/>
      </a:dk2>
      <a:lt2>
        <a:srgbClr val="A6AAA9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New_Template7">
      <a:majorFont>
        <a:latin typeface="DIN Condensed"/>
        <a:ea typeface="DIN Condensed"/>
        <a:cs typeface="DIN Condensed"/>
      </a:majorFont>
      <a:minorFont>
        <a:latin typeface="DIN Condensed"/>
        <a:ea typeface="DIN Condensed"/>
        <a:cs typeface="DIN Condensed"/>
      </a:minorFont>
    </a:fontScheme>
    <a:fmtScheme name="New_Template7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8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all" i="0" spc="0" strike="noStrike" sz="28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DIN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000" u="none" kumimoji="0" normalizeH="0">
            <a:ln>
              <a:noFill/>
            </a:ln>
            <a:solidFill>
              <a:srgbClr val="838787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New_Template7">
  <a:themeElements>
    <a:clrScheme name="New_Template7">
      <a:dk1>
        <a:srgbClr val="000000"/>
      </a:dk1>
      <a:lt1>
        <a:srgbClr val="FFFFFF"/>
      </a:lt1>
      <a:dk2>
        <a:srgbClr val="222222"/>
      </a:dk2>
      <a:lt2>
        <a:srgbClr val="A6AAA9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New_Template7">
      <a:majorFont>
        <a:latin typeface="DIN Condensed"/>
        <a:ea typeface="DIN Condensed"/>
        <a:cs typeface="DIN Condensed"/>
      </a:majorFont>
      <a:minorFont>
        <a:latin typeface="DIN Condensed"/>
        <a:ea typeface="DIN Condensed"/>
        <a:cs typeface="DIN Condensed"/>
      </a:minorFont>
    </a:fontScheme>
    <a:fmtScheme name="New_Template7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8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all" i="0" spc="0" strike="noStrike" sz="28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DIN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000" u="none" kumimoji="0" normalizeH="0">
            <a:ln>
              <a:noFill/>
            </a:ln>
            <a:solidFill>
              <a:srgbClr val="838787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